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4" r:id="rId3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535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77" d="100"/>
          <a:sy n="77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ustomXml" Target="../customXml/item3.xml"/><Relationship Id="rId10" Type="http://schemas.openxmlformats.org/officeDocument/2006/relationships/customXml" Target="../customXml/item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785091-A772-487A-8C7D-984BFBE84E2E}" type="datetime1">
              <a:rPr lang="es-ES" smtClean="0"/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5F6D62E-0235-4C09-99DF-64A90336B87C}" type="slidenum">
              <a:rPr lang="es-ES" smtClean="0"/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B9416-65BB-4E81-A8F2-E83FBC594BC7}" type="datetime1">
              <a:rPr lang="es-ES" smtClean="0"/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  <a:endParaRPr lang="es-ES" noProof="0" dirty="0"/>
          </a:p>
          <a:p>
            <a:pPr lvl="1" rtl="0"/>
            <a:r>
              <a:rPr lang="es-ES" noProof="0" dirty="0"/>
              <a:t>Segundo nivel</a:t>
            </a:r>
            <a:endParaRPr lang="es-ES" noProof="0" dirty="0"/>
          </a:p>
          <a:p>
            <a:pPr lvl="2" rtl="0"/>
            <a:r>
              <a:rPr lang="es-ES" noProof="0" dirty="0"/>
              <a:t>Tercer nivel</a:t>
            </a:r>
            <a:endParaRPr lang="es-ES" noProof="0" dirty="0"/>
          </a:p>
          <a:p>
            <a:pPr lvl="3" rtl="0"/>
            <a:r>
              <a:rPr lang="es-ES" noProof="0" dirty="0"/>
              <a:t>Cuarto nivel</a:t>
            </a:r>
            <a:endParaRPr lang="es-ES" noProof="0" dirty="0"/>
          </a:p>
          <a:p>
            <a:pPr lvl="4" rtl="0"/>
            <a:r>
              <a:rPr lang="es-ES" noProof="0" dirty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C78355-8F84-408F-AC68-F05978315CC3}" type="slidenum">
              <a:rPr lang="es-ES" noProof="0" smtClean="0"/>
            </a:fld>
            <a:endParaRPr lang="es-E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7C78355-8F84-408F-AC68-F05978315CC3}" type="slidenum">
              <a:rPr lang="es-ES" smtClean="0"/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Solo título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69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9" name="Gráfico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80" y="-1860198"/>
            <a:ext cx="10420350" cy="104203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380000" y="1276767"/>
            <a:ext cx="9432000" cy="2387600"/>
          </a:xfrm>
        </p:spPr>
        <p:txBody>
          <a:bodyPr rtlCol="0" anchor="ctr" anchorCtr="0"/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4000" y="3523015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21241622">
            <a:off x="734143" y="2409130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4" hasCustomPrompt="1"/>
          </p:nvPr>
        </p:nvSpPr>
        <p:spPr>
          <a:xfrm rot="21241622">
            <a:off x="6183243" y="2916454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imagen 2"/>
          <p:cNvSpPr>
            <a:spLocks noGrp="1"/>
          </p:cNvSpPr>
          <p:nvPr>
            <p:ph type="pic" idx="13" hasCustomPrompt="1"/>
          </p:nvPr>
        </p:nvSpPr>
        <p:spPr>
          <a:xfrm rot="539993">
            <a:off x="3387903" y="1389445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2" hasCustomPrompt="1"/>
          </p:nvPr>
        </p:nvSpPr>
        <p:spPr>
          <a:xfrm rot="244360">
            <a:off x="8722427" y="1043400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Triángulo isósceles 16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1335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9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8328972" y="1914843"/>
            <a:ext cx="3089720" cy="3388424"/>
            <a:chOff x="8328972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2" name="Forma libre: Forma 11"/>
            <p:cNvSpPr/>
            <p:nvPr/>
          </p:nvSpPr>
          <p:spPr>
            <a:xfrm>
              <a:off x="8328972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: Forma 14"/>
            <p:cNvSpPr/>
            <p:nvPr/>
          </p:nvSpPr>
          <p:spPr>
            <a:xfrm>
              <a:off x="8439399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: Forma 17"/>
            <p:cNvSpPr/>
            <p:nvPr/>
          </p:nvSpPr>
          <p:spPr>
            <a:xfrm>
              <a:off x="8469766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>
            <a:off x="4547967" y="1914843"/>
            <a:ext cx="3089720" cy="3388424"/>
            <a:chOff x="4547967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orma libre: Forma 19"/>
            <p:cNvSpPr/>
            <p:nvPr/>
          </p:nvSpPr>
          <p:spPr>
            <a:xfrm>
              <a:off x="4547967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: Forma 20"/>
            <p:cNvSpPr/>
            <p:nvPr/>
          </p:nvSpPr>
          <p:spPr>
            <a:xfrm>
              <a:off x="4658394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: Forma 21"/>
            <p:cNvSpPr/>
            <p:nvPr/>
          </p:nvSpPr>
          <p:spPr>
            <a:xfrm>
              <a:off x="4688761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766961" y="1914843"/>
            <a:ext cx="3089720" cy="3388424"/>
            <a:chOff x="766961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4" name="Forma libre: Forma 23"/>
            <p:cNvSpPr/>
            <p:nvPr/>
          </p:nvSpPr>
          <p:spPr>
            <a:xfrm>
              <a:off x="766961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: Forma 24"/>
            <p:cNvSpPr/>
            <p:nvPr/>
          </p:nvSpPr>
          <p:spPr>
            <a:xfrm>
              <a:off x="877388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: Forma 25"/>
            <p:cNvSpPr/>
            <p:nvPr/>
          </p:nvSpPr>
          <p:spPr>
            <a:xfrm>
              <a:off x="907755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8771">
            <a:off x="970118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6" hasCustomPrompt="1"/>
          </p:nvPr>
        </p:nvSpPr>
        <p:spPr>
          <a:xfrm rot="8771">
            <a:off x="4760956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7" hasCustomPrompt="1"/>
          </p:nvPr>
        </p:nvSpPr>
        <p:spPr>
          <a:xfrm rot="8771">
            <a:off x="8532129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Triángulo isósceles 13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41743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905463" y="1040623"/>
            <a:ext cx="2297399" cy="2519504"/>
            <a:chOff x="905463" y="104062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orma libre: Forma 17"/>
            <p:cNvSpPr/>
            <p:nvPr/>
          </p:nvSpPr>
          <p:spPr>
            <a:xfrm rot="21342938">
              <a:off x="905463" y="104062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: Forma 19"/>
            <p:cNvSpPr/>
            <p:nvPr/>
          </p:nvSpPr>
          <p:spPr>
            <a:xfrm rot="21342938">
              <a:off x="979087" y="1111218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: Forma 21"/>
            <p:cNvSpPr/>
            <p:nvPr/>
          </p:nvSpPr>
          <p:spPr>
            <a:xfrm rot="21342938">
              <a:off x="1000948" y="113291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>
            <a:off x="3568669" y="1040302"/>
            <a:ext cx="2297399" cy="2519504"/>
            <a:chOff x="3568669" y="1040302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8" name="Forma libre: Forma 27"/>
            <p:cNvSpPr/>
            <p:nvPr/>
          </p:nvSpPr>
          <p:spPr>
            <a:xfrm rot="450678">
              <a:off x="3568669" y="1040302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: Forma 28"/>
            <p:cNvSpPr/>
            <p:nvPr/>
          </p:nvSpPr>
          <p:spPr>
            <a:xfrm rot="450678">
              <a:off x="3665593" y="1112024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: Forma 29"/>
            <p:cNvSpPr/>
            <p:nvPr/>
          </p:nvSpPr>
          <p:spPr>
            <a:xfrm rot="450678">
              <a:off x="3689455" y="113342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1" name="Grupo 30"/>
          <p:cNvGrpSpPr/>
          <p:nvPr userDrawn="1"/>
        </p:nvGrpSpPr>
        <p:grpSpPr>
          <a:xfrm>
            <a:off x="6219877" y="1040667"/>
            <a:ext cx="2297399" cy="2519504"/>
            <a:chOff x="6219877" y="1040667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2" name="Forma libre: Forma 31"/>
            <p:cNvSpPr/>
            <p:nvPr/>
          </p:nvSpPr>
          <p:spPr>
            <a:xfrm rot="21308774">
              <a:off x="6219877" y="1040667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: Forma 32"/>
            <p:cNvSpPr/>
            <p:nvPr/>
          </p:nvSpPr>
          <p:spPr>
            <a:xfrm rot="21308774">
              <a:off x="6292375" y="1111329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: Forma 33"/>
            <p:cNvSpPr/>
            <p:nvPr/>
          </p:nvSpPr>
          <p:spPr>
            <a:xfrm rot="21308774">
              <a:off x="6314141" y="1133048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8883807" y="1040325"/>
            <a:ext cx="2297399" cy="2519504"/>
            <a:chOff x="8883807" y="1040325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orma libre: Forma 35"/>
            <p:cNvSpPr/>
            <p:nvPr/>
          </p:nvSpPr>
          <p:spPr>
            <a:xfrm rot="504155">
              <a:off x="8883807" y="1040325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: Forma 36"/>
            <p:cNvSpPr/>
            <p:nvPr/>
          </p:nvSpPr>
          <p:spPr>
            <a:xfrm rot="504155">
              <a:off x="8982474" y="1112326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: Forma 37"/>
            <p:cNvSpPr/>
            <p:nvPr/>
          </p:nvSpPr>
          <p:spPr>
            <a:xfrm rot="504155">
              <a:off x="9006489" y="1133719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9" name="Grupo 38"/>
          <p:cNvGrpSpPr/>
          <p:nvPr userDrawn="1"/>
        </p:nvGrpSpPr>
        <p:grpSpPr>
          <a:xfrm>
            <a:off x="3563120" y="3749600"/>
            <a:ext cx="2297399" cy="2519504"/>
            <a:chOff x="3563120" y="3749600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0" name="Forma libre: Forma 39"/>
            <p:cNvSpPr/>
            <p:nvPr/>
          </p:nvSpPr>
          <p:spPr>
            <a:xfrm rot="21380759">
              <a:off x="3563120" y="3749600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1" name="Forma libre: Forma 40"/>
            <p:cNvSpPr/>
            <p:nvPr/>
          </p:nvSpPr>
          <p:spPr>
            <a:xfrm rot="21380759">
              <a:off x="3637992" y="3820134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2" name="Forma libre: Forma 41"/>
            <p:cNvSpPr/>
            <p:nvPr/>
          </p:nvSpPr>
          <p:spPr>
            <a:xfrm rot="21380759">
              <a:off x="3659958" y="384180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3" name="Grupo 42"/>
          <p:cNvGrpSpPr/>
          <p:nvPr userDrawn="1"/>
        </p:nvGrpSpPr>
        <p:grpSpPr>
          <a:xfrm>
            <a:off x="8877416" y="3749660"/>
            <a:ext cx="2297399" cy="2519504"/>
            <a:chOff x="8877416" y="3749660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4" name="Forma libre: Forma 43"/>
            <p:cNvSpPr/>
            <p:nvPr/>
          </p:nvSpPr>
          <p:spPr>
            <a:xfrm rot="21332226">
              <a:off x="8877416" y="3749660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5" name="Forma libre: Forma 44"/>
            <p:cNvSpPr/>
            <p:nvPr/>
          </p:nvSpPr>
          <p:spPr>
            <a:xfrm rot="21332226">
              <a:off x="8950687" y="3820275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46" name="Forma libre: Forma 45"/>
            <p:cNvSpPr/>
            <p:nvPr/>
          </p:nvSpPr>
          <p:spPr>
            <a:xfrm rot="21332226">
              <a:off x="8972518" y="3841976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47" name="Grupo 46"/>
          <p:cNvGrpSpPr/>
          <p:nvPr userDrawn="1"/>
        </p:nvGrpSpPr>
        <p:grpSpPr>
          <a:xfrm>
            <a:off x="6226525" y="3749356"/>
            <a:ext cx="2297399" cy="2519504"/>
            <a:chOff x="6226525" y="3749356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8" name="Forma libre: Forma 47"/>
            <p:cNvSpPr/>
            <p:nvPr/>
          </p:nvSpPr>
          <p:spPr>
            <a:xfrm rot="512059">
              <a:off x="6226525" y="3749356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/>
            <p:cNvSpPr/>
            <p:nvPr/>
          </p:nvSpPr>
          <p:spPr>
            <a:xfrm rot="512059">
              <a:off x="6325450" y="3821401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/>
            <p:cNvSpPr/>
            <p:nvPr/>
          </p:nvSpPr>
          <p:spPr>
            <a:xfrm rot="512059">
              <a:off x="6349487" y="3842794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51" name="Grupo 50"/>
          <p:cNvGrpSpPr/>
          <p:nvPr userDrawn="1"/>
        </p:nvGrpSpPr>
        <p:grpSpPr>
          <a:xfrm>
            <a:off x="911409" y="3749333"/>
            <a:ext cx="2297399" cy="2519504"/>
            <a:chOff x="911409" y="374933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2" name="Forma libre: Forma 51"/>
            <p:cNvSpPr/>
            <p:nvPr/>
          </p:nvSpPr>
          <p:spPr>
            <a:xfrm rot="461101">
              <a:off x="911409" y="374933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3" name="Forma libre: Forma 52"/>
            <p:cNvSpPr/>
            <p:nvPr/>
          </p:nvSpPr>
          <p:spPr>
            <a:xfrm rot="461101">
              <a:off x="1008673" y="3821108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: Forma 53"/>
            <p:cNvSpPr/>
            <p:nvPr/>
          </p:nvSpPr>
          <p:spPr>
            <a:xfrm rot="461101">
              <a:off x="1032565" y="384250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21351709">
            <a:off x="1066863" y="1187542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6" hasCustomPrompt="1"/>
          </p:nvPr>
        </p:nvSpPr>
        <p:spPr>
          <a:xfrm rot="459449">
            <a:off x="3724207" y="1187542"/>
            <a:ext cx="1985378" cy="198112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7" hasCustomPrompt="1"/>
          </p:nvPr>
        </p:nvSpPr>
        <p:spPr>
          <a:xfrm rot="21317545">
            <a:off x="6381554" y="1187542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8" hasCustomPrompt="1"/>
          </p:nvPr>
        </p:nvSpPr>
        <p:spPr>
          <a:xfrm rot="512926">
            <a:off x="9037992" y="1191265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5" name="Marcador de posición de imagen 2"/>
          <p:cNvSpPr>
            <a:spLocks noGrp="1"/>
          </p:cNvSpPr>
          <p:nvPr>
            <p:ph type="pic" idx="19" hasCustomPrompt="1"/>
          </p:nvPr>
        </p:nvSpPr>
        <p:spPr>
          <a:xfrm rot="469872">
            <a:off x="1066863" y="3896568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20" hasCustomPrompt="1"/>
          </p:nvPr>
        </p:nvSpPr>
        <p:spPr>
          <a:xfrm rot="21389530">
            <a:off x="3724207" y="3896568"/>
            <a:ext cx="1985378" cy="198112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9" name="Marcador de posición de imagen 2"/>
          <p:cNvSpPr>
            <a:spLocks noGrp="1"/>
          </p:cNvSpPr>
          <p:nvPr>
            <p:ph type="pic" idx="21" hasCustomPrompt="1"/>
          </p:nvPr>
        </p:nvSpPr>
        <p:spPr>
          <a:xfrm rot="520830">
            <a:off x="6381554" y="3896568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1" name="Marcador de posición de imagen 2"/>
          <p:cNvSpPr>
            <a:spLocks noGrp="1"/>
          </p:cNvSpPr>
          <p:nvPr>
            <p:ph type="pic" idx="22" hasCustomPrompt="1"/>
          </p:nvPr>
        </p:nvSpPr>
        <p:spPr>
          <a:xfrm rot="21340997">
            <a:off x="9037992" y="3900291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4" name="Triángulo isósceles 23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9040528" y="1036973"/>
            <a:ext cx="2297399" cy="2519504"/>
            <a:chOff x="9040528" y="103697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3" name="Forma libre: Forma 12"/>
            <p:cNvSpPr/>
            <p:nvPr/>
          </p:nvSpPr>
          <p:spPr>
            <a:xfrm rot="21058045">
              <a:off x="9040528" y="103697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: Forma 13"/>
            <p:cNvSpPr/>
            <p:nvPr/>
          </p:nvSpPr>
          <p:spPr>
            <a:xfrm rot="21058045">
              <a:off x="9104792" y="1108470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: Forma 15"/>
            <p:cNvSpPr/>
            <p:nvPr/>
          </p:nvSpPr>
          <p:spPr>
            <a:xfrm rot="21058045">
              <a:off x="9125871" y="1130398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>
            <a:off x="8817607" y="3571148"/>
            <a:ext cx="2297399" cy="2519504"/>
            <a:chOff x="8817607" y="3571148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orma libre: Forma 19"/>
            <p:cNvSpPr/>
            <p:nvPr/>
          </p:nvSpPr>
          <p:spPr>
            <a:xfrm rot="618090">
              <a:off x="8817607" y="3571148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: Forma 22"/>
            <p:cNvSpPr/>
            <p:nvPr/>
          </p:nvSpPr>
          <p:spPr>
            <a:xfrm rot="618090">
              <a:off x="8919973" y="3643836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: Forma 24"/>
            <p:cNvSpPr/>
            <p:nvPr/>
          </p:nvSpPr>
          <p:spPr>
            <a:xfrm rot="618090">
              <a:off x="8944314" y="366522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>
            <a:off x="3783034" y="1048828"/>
            <a:ext cx="4616448" cy="5062755"/>
            <a:chOff x="3783034" y="1048828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8" name="Forma libre: Forma 27"/>
            <p:cNvSpPr/>
            <p:nvPr/>
          </p:nvSpPr>
          <p:spPr>
            <a:xfrm>
              <a:off x="3783034" y="1048828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: Forma 28"/>
            <p:cNvSpPr/>
            <p:nvPr/>
          </p:nvSpPr>
          <p:spPr>
            <a:xfrm>
              <a:off x="3948027" y="1190389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: Forma 29"/>
            <p:cNvSpPr/>
            <p:nvPr/>
          </p:nvSpPr>
          <p:spPr>
            <a:xfrm>
              <a:off x="3993399" y="1233669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1" name="Grupo 30"/>
          <p:cNvGrpSpPr/>
          <p:nvPr userDrawn="1"/>
        </p:nvGrpSpPr>
        <p:grpSpPr>
          <a:xfrm>
            <a:off x="836704" y="1116971"/>
            <a:ext cx="2297399" cy="2519504"/>
            <a:chOff x="836704" y="1116971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2" name="Forma libre: Forma 31"/>
            <p:cNvSpPr/>
            <p:nvPr/>
          </p:nvSpPr>
          <p:spPr>
            <a:xfrm rot="520725">
              <a:off x="836704" y="1116971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: Forma 32"/>
            <p:cNvSpPr/>
            <p:nvPr/>
          </p:nvSpPr>
          <p:spPr>
            <a:xfrm rot="520725">
              <a:off x="935911" y="1189065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: Forma 33"/>
            <p:cNvSpPr/>
            <p:nvPr/>
          </p:nvSpPr>
          <p:spPr>
            <a:xfrm rot="520725">
              <a:off x="959973" y="1210456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1047948" y="3618324"/>
            <a:ext cx="2297399" cy="2519504"/>
            <a:chOff x="1047948" y="3618324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orma libre: Forma 35"/>
            <p:cNvSpPr/>
            <p:nvPr/>
          </p:nvSpPr>
          <p:spPr>
            <a:xfrm rot="21176422">
              <a:off x="1047948" y="3618324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: Forma 36"/>
            <p:cNvSpPr/>
            <p:nvPr/>
          </p:nvSpPr>
          <p:spPr>
            <a:xfrm rot="21176422">
              <a:off x="1116093" y="3689352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: Forma 37"/>
            <p:cNvSpPr/>
            <p:nvPr/>
          </p:nvSpPr>
          <p:spPr>
            <a:xfrm rot="21176422">
              <a:off x="1137494" y="371117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8771">
            <a:off x="4098633" y="1317924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9" hasCustomPrompt="1"/>
          </p:nvPr>
        </p:nvSpPr>
        <p:spPr>
          <a:xfrm rot="21066816">
            <a:off x="9174751" y="1183425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5" name="Marcador de posición de imagen 2"/>
          <p:cNvSpPr>
            <a:spLocks noGrp="1"/>
          </p:cNvSpPr>
          <p:nvPr>
            <p:ph type="pic" idx="20" hasCustomPrompt="1"/>
          </p:nvPr>
        </p:nvSpPr>
        <p:spPr>
          <a:xfrm rot="529496">
            <a:off x="1012006" y="1278070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21" hasCustomPrompt="1"/>
          </p:nvPr>
        </p:nvSpPr>
        <p:spPr>
          <a:xfrm rot="626861">
            <a:off x="8991425" y="3718286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9" name="Marcador de posición de imagen 2"/>
          <p:cNvSpPr>
            <a:spLocks noGrp="1"/>
          </p:cNvSpPr>
          <p:nvPr>
            <p:ph type="pic" idx="22" hasCustomPrompt="1"/>
          </p:nvPr>
        </p:nvSpPr>
        <p:spPr>
          <a:xfrm rot="21185193">
            <a:off x="1191045" y="3772871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Triángulo isósceles 21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ágen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904062" y="1000178"/>
            <a:ext cx="4616448" cy="5062755"/>
            <a:chOff x="904062" y="1000178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2" name="Forma libre: Forma 11"/>
            <p:cNvSpPr/>
            <p:nvPr/>
          </p:nvSpPr>
          <p:spPr>
            <a:xfrm rot="21344584">
              <a:off x="904062" y="1000178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: Forma 16"/>
            <p:cNvSpPr/>
            <p:nvPr/>
          </p:nvSpPr>
          <p:spPr>
            <a:xfrm rot="21344584">
              <a:off x="1052116" y="1142026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: Forma 17"/>
            <p:cNvSpPr/>
            <p:nvPr/>
          </p:nvSpPr>
          <p:spPr>
            <a:xfrm rot="21344584">
              <a:off x="1096051" y="1185615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>
            <a:off x="5898218" y="2177701"/>
            <a:ext cx="2515379" cy="2758561"/>
            <a:chOff x="5898218" y="2177701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orma libre: Forma 19"/>
            <p:cNvSpPr/>
            <p:nvPr/>
          </p:nvSpPr>
          <p:spPr>
            <a:xfrm rot="166541">
              <a:off x="5898218" y="2177701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: Forma 20"/>
            <p:cNvSpPr/>
            <p:nvPr/>
          </p:nvSpPr>
          <p:spPr>
            <a:xfrm rot="166541">
              <a:off x="5994132" y="2255102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: Forma 21"/>
            <p:cNvSpPr/>
            <p:nvPr/>
          </p:nvSpPr>
          <p:spPr>
            <a:xfrm rot="166541">
              <a:off x="6019370" y="2278605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8750607" y="1332310"/>
            <a:ext cx="2515379" cy="2758561"/>
            <a:chOff x="8750607" y="1332310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4" name="Forma libre: Forma 23"/>
            <p:cNvSpPr/>
            <p:nvPr/>
          </p:nvSpPr>
          <p:spPr>
            <a:xfrm rot="21128821">
              <a:off x="8750607" y="1332310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: Forma 24"/>
            <p:cNvSpPr/>
            <p:nvPr/>
          </p:nvSpPr>
          <p:spPr>
            <a:xfrm rot="21128821">
              <a:off x="8823507" y="1410266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: Forma 25"/>
            <p:cNvSpPr/>
            <p:nvPr/>
          </p:nvSpPr>
          <p:spPr>
            <a:xfrm rot="21128821">
              <a:off x="8846796" y="1434204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21353355">
            <a:off x="1192363" y="1268764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6" hasCustomPrompt="1"/>
          </p:nvPr>
        </p:nvSpPr>
        <p:spPr>
          <a:xfrm rot="175312">
            <a:off x="6066666" y="2353903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7" hasCustomPrompt="1"/>
          </p:nvPr>
        </p:nvSpPr>
        <p:spPr>
          <a:xfrm rot="21137592">
            <a:off x="8921358" y="1507779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Triángulo isósceles 13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602069" y="1102389"/>
            <a:ext cx="1717748" cy="1883813"/>
            <a:chOff x="602069" y="110238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7" name="Forma libre: Forma 16"/>
            <p:cNvSpPr/>
            <p:nvPr/>
          </p:nvSpPr>
          <p:spPr>
            <a:xfrm>
              <a:off x="602069" y="110238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: Forma 17"/>
            <p:cNvSpPr/>
            <p:nvPr/>
          </p:nvSpPr>
          <p:spPr>
            <a:xfrm>
              <a:off x="663462" y="11550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: Forma 18"/>
            <p:cNvSpPr/>
            <p:nvPr/>
          </p:nvSpPr>
          <p:spPr>
            <a:xfrm>
              <a:off x="680345" y="117116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>
            <a:off x="2491873" y="2705208"/>
            <a:ext cx="1717748" cy="1883813"/>
            <a:chOff x="2491873" y="270520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orma libre: Forma 21"/>
            <p:cNvSpPr/>
            <p:nvPr/>
          </p:nvSpPr>
          <p:spPr>
            <a:xfrm>
              <a:off x="2491873" y="270520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: Forma 23"/>
            <p:cNvSpPr/>
            <p:nvPr/>
          </p:nvSpPr>
          <p:spPr>
            <a:xfrm>
              <a:off x="2553266" y="275788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: Forma 25"/>
            <p:cNvSpPr/>
            <p:nvPr/>
          </p:nvSpPr>
          <p:spPr>
            <a:xfrm>
              <a:off x="2570149" y="277398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8" name="Grupo 27"/>
          <p:cNvGrpSpPr/>
          <p:nvPr userDrawn="1"/>
        </p:nvGrpSpPr>
        <p:grpSpPr>
          <a:xfrm>
            <a:off x="4381677" y="1102389"/>
            <a:ext cx="1717748" cy="1883813"/>
            <a:chOff x="4381677" y="110238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0" name="Forma libre: Forma 29"/>
            <p:cNvSpPr/>
            <p:nvPr/>
          </p:nvSpPr>
          <p:spPr>
            <a:xfrm>
              <a:off x="4381677" y="110238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: Forma 31"/>
            <p:cNvSpPr/>
            <p:nvPr/>
          </p:nvSpPr>
          <p:spPr>
            <a:xfrm>
              <a:off x="4443070" y="11550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: Forma 33"/>
            <p:cNvSpPr/>
            <p:nvPr/>
          </p:nvSpPr>
          <p:spPr>
            <a:xfrm>
              <a:off x="4459953" y="117116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9" name="Grupo 38"/>
          <p:cNvGrpSpPr/>
          <p:nvPr userDrawn="1"/>
        </p:nvGrpSpPr>
        <p:grpSpPr>
          <a:xfrm>
            <a:off x="602069" y="4407148"/>
            <a:ext cx="1717748" cy="1883813"/>
            <a:chOff x="602069" y="440714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1" name="Forma libre: Forma 40"/>
            <p:cNvSpPr/>
            <p:nvPr/>
          </p:nvSpPr>
          <p:spPr>
            <a:xfrm>
              <a:off x="602069" y="440714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2" name="Forma libre: Forma 41"/>
            <p:cNvSpPr/>
            <p:nvPr/>
          </p:nvSpPr>
          <p:spPr>
            <a:xfrm>
              <a:off x="663462" y="445982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/>
            <p:cNvSpPr/>
            <p:nvPr/>
          </p:nvSpPr>
          <p:spPr>
            <a:xfrm>
              <a:off x="680345" y="447592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4" name="Grupo 43"/>
          <p:cNvGrpSpPr/>
          <p:nvPr userDrawn="1"/>
        </p:nvGrpSpPr>
        <p:grpSpPr>
          <a:xfrm>
            <a:off x="4384462" y="4407148"/>
            <a:ext cx="1717748" cy="1883813"/>
            <a:chOff x="4384462" y="440714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5" name="Forma libre: Forma 44"/>
            <p:cNvSpPr/>
            <p:nvPr/>
          </p:nvSpPr>
          <p:spPr>
            <a:xfrm>
              <a:off x="4384462" y="440714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/>
            <p:cNvSpPr/>
            <p:nvPr/>
          </p:nvSpPr>
          <p:spPr>
            <a:xfrm>
              <a:off x="4445855" y="445982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/>
            <p:cNvSpPr/>
            <p:nvPr/>
          </p:nvSpPr>
          <p:spPr>
            <a:xfrm>
              <a:off x="4462738" y="447592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8" name="Grupo 47"/>
          <p:cNvGrpSpPr/>
          <p:nvPr userDrawn="1"/>
        </p:nvGrpSpPr>
        <p:grpSpPr>
          <a:xfrm>
            <a:off x="6271481" y="2705207"/>
            <a:ext cx="1717748" cy="1883813"/>
            <a:chOff x="6271481" y="27052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9" name="Forma libre: Forma 48"/>
            <p:cNvSpPr/>
            <p:nvPr/>
          </p:nvSpPr>
          <p:spPr>
            <a:xfrm>
              <a:off x="6271481" y="27052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/>
            <p:cNvSpPr/>
            <p:nvPr/>
          </p:nvSpPr>
          <p:spPr>
            <a:xfrm>
              <a:off x="6332874" y="275788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/>
            <p:cNvSpPr/>
            <p:nvPr/>
          </p:nvSpPr>
          <p:spPr>
            <a:xfrm>
              <a:off x="6349757" y="277398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52" name="Grupo 51"/>
          <p:cNvGrpSpPr/>
          <p:nvPr userDrawn="1"/>
        </p:nvGrpSpPr>
        <p:grpSpPr>
          <a:xfrm>
            <a:off x="8161285" y="1102388"/>
            <a:ext cx="1717748" cy="1883813"/>
            <a:chOff x="8161285" y="110238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3" name="Forma libre: Forma 52"/>
            <p:cNvSpPr/>
            <p:nvPr/>
          </p:nvSpPr>
          <p:spPr>
            <a:xfrm>
              <a:off x="8161285" y="110238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: Forma 53"/>
            <p:cNvSpPr/>
            <p:nvPr/>
          </p:nvSpPr>
          <p:spPr>
            <a:xfrm>
              <a:off x="8222678" y="115506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: Forma 54"/>
            <p:cNvSpPr/>
            <p:nvPr/>
          </p:nvSpPr>
          <p:spPr>
            <a:xfrm>
              <a:off x="8239561" y="117116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56" name="Grupo 55"/>
          <p:cNvGrpSpPr/>
          <p:nvPr userDrawn="1"/>
        </p:nvGrpSpPr>
        <p:grpSpPr>
          <a:xfrm>
            <a:off x="8166856" y="4407147"/>
            <a:ext cx="1717748" cy="1883813"/>
            <a:chOff x="8166856" y="440714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7" name="Forma libre: Forma 56"/>
            <p:cNvSpPr/>
            <p:nvPr/>
          </p:nvSpPr>
          <p:spPr>
            <a:xfrm>
              <a:off x="8166856" y="440714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: Forma 57"/>
            <p:cNvSpPr/>
            <p:nvPr/>
          </p:nvSpPr>
          <p:spPr>
            <a:xfrm>
              <a:off x="8228249" y="445982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: Forma 58"/>
            <p:cNvSpPr/>
            <p:nvPr/>
          </p:nvSpPr>
          <p:spPr>
            <a:xfrm>
              <a:off x="8245132" y="447592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60" name="Grupo 59"/>
          <p:cNvGrpSpPr/>
          <p:nvPr userDrawn="1"/>
        </p:nvGrpSpPr>
        <p:grpSpPr>
          <a:xfrm>
            <a:off x="10051087" y="2705207"/>
            <a:ext cx="1717748" cy="1883813"/>
            <a:chOff x="10051087" y="27052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1" name="Forma libre: Forma 60"/>
            <p:cNvSpPr/>
            <p:nvPr/>
          </p:nvSpPr>
          <p:spPr>
            <a:xfrm>
              <a:off x="10051087" y="27052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: Forma 61"/>
            <p:cNvSpPr/>
            <p:nvPr/>
          </p:nvSpPr>
          <p:spPr>
            <a:xfrm>
              <a:off x="10112480" y="275788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: Forma 62"/>
            <p:cNvSpPr/>
            <p:nvPr/>
          </p:nvSpPr>
          <p:spPr>
            <a:xfrm>
              <a:off x="10129363" y="277398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8771">
            <a:off x="714437" y="1222701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1" name="Marcador de posición de imagen 2"/>
          <p:cNvSpPr>
            <a:spLocks noGrp="1"/>
          </p:cNvSpPr>
          <p:nvPr>
            <p:ph type="pic" idx="16" hasCustomPrompt="1"/>
          </p:nvPr>
        </p:nvSpPr>
        <p:spPr>
          <a:xfrm rot="8771">
            <a:off x="714437" y="452746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3" name="Marcador de posición de imagen 2"/>
          <p:cNvSpPr>
            <a:spLocks noGrp="1"/>
          </p:cNvSpPr>
          <p:nvPr>
            <p:ph type="pic" idx="17" hasCustomPrompt="1"/>
          </p:nvPr>
        </p:nvSpPr>
        <p:spPr>
          <a:xfrm rot="8771">
            <a:off x="2608499" y="282552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5" name="Marcador de posición de imagen 2"/>
          <p:cNvSpPr>
            <a:spLocks noGrp="1"/>
          </p:cNvSpPr>
          <p:nvPr>
            <p:ph type="pic" idx="18" hasCustomPrompt="1"/>
          </p:nvPr>
        </p:nvSpPr>
        <p:spPr>
          <a:xfrm rot="8771">
            <a:off x="4502560" y="1222701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7" name="Marcador de posición de imagen 2"/>
          <p:cNvSpPr>
            <a:spLocks noGrp="1"/>
          </p:cNvSpPr>
          <p:nvPr>
            <p:ph type="pic" idx="19" hasCustomPrompt="1"/>
          </p:nvPr>
        </p:nvSpPr>
        <p:spPr>
          <a:xfrm rot="8771">
            <a:off x="4502560" y="452746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9" name="Marcador de posición de imagen 2"/>
          <p:cNvSpPr>
            <a:spLocks noGrp="1"/>
          </p:cNvSpPr>
          <p:nvPr>
            <p:ph type="pic" idx="20" hasCustomPrompt="1"/>
          </p:nvPr>
        </p:nvSpPr>
        <p:spPr>
          <a:xfrm rot="8771">
            <a:off x="6396621" y="282551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1" name="Marcador de posición de imagen 2"/>
          <p:cNvSpPr>
            <a:spLocks noGrp="1"/>
          </p:cNvSpPr>
          <p:nvPr>
            <p:ph type="pic" idx="21" hasCustomPrompt="1"/>
          </p:nvPr>
        </p:nvSpPr>
        <p:spPr>
          <a:xfrm rot="8771">
            <a:off x="8279224" y="122270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3" name="Marcador de posición de imagen 2"/>
          <p:cNvSpPr>
            <a:spLocks noGrp="1"/>
          </p:cNvSpPr>
          <p:nvPr>
            <p:ph type="pic" idx="22" hasCustomPrompt="1"/>
          </p:nvPr>
        </p:nvSpPr>
        <p:spPr>
          <a:xfrm rot="8771">
            <a:off x="8279224" y="452745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5" name="Marcador de posición de imagen 2"/>
          <p:cNvSpPr>
            <a:spLocks noGrp="1"/>
          </p:cNvSpPr>
          <p:nvPr>
            <p:ph type="pic" idx="23" hasCustomPrompt="1"/>
          </p:nvPr>
        </p:nvSpPr>
        <p:spPr>
          <a:xfrm rot="8771">
            <a:off x="10163455" y="282551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8" name="Triángulo isósceles 37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0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ágen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8" hasCustomPrompt="1"/>
          </p:nvPr>
        </p:nvSpPr>
        <p:spPr>
          <a:xfrm rot="21137592">
            <a:off x="1760211" y="1254512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6" name="Triángulo isósceles 15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21353355">
            <a:off x="7239012" y="895139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6" hasCustomPrompt="1"/>
          </p:nvPr>
        </p:nvSpPr>
        <p:spPr>
          <a:xfrm rot="175312">
            <a:off x="674546" y="3531002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7" hasCustomPrompt="1"/>
          </p:nvPr>
        </p:nvSpPr>
        <p:spPr>
          <a:xfrm rot="507998">
            <a:off x="4006772" y="2932724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ágen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8771">
            <a:off x="792744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16" hasCustomPrompt="1"/>
          </p:nvPr>
        </p:nvSpPr>
        <p:spPr>
          <a:xfrm rot="8771">
            <a:off x="4760955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17" hasCustomPrompt="1"/>
          </p:nvPr>
        </p:nvSpPr>
        <p:spPr>
          <a:xfrm rot="8771">
            <a:off x="8709503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Triángulo isósceles 21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18" hasCustomPrompt="1"/>
          </p:nvPr>
        </p:nvSpPr>
        <p:spPr>
          <a:xfrm rot="8771">
            <a:off x="3319016" y="1159708"/>
            <a:ext cx="1586507" cy="1564595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5" name="Marcador de posición de imagen 2"/>
          <p:cNvSpPr>
            <a:spLocks noGrp="1"/>
          </p:cNvSpPr>
          <p:nvPr>
            <p:ph type="pic" idx="19" hasCustomPrompt="1"/>
          </p:nvPr>
        </p:nvSpPr>
        <p:spPr>
          <a:xfrm rot="8771">
            <a:off x="7111080" y="1148125"/>
            <a:ext cx="1586507" cy="15742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963768" y="1071096"/>
            <a:ext cx="4616448" cy="5062755"/>
            <a:chOff x="963768" y="1071096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orma libre: Forma 17"/>
            <p:cNvSpPr/>
            <p:nvPr/>
          </p:nvSpPr>
          <p:spPr>
            <a:xfrm rot="21353953">
              <a:off x="963768" y="1071096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: Forma 18"/>
            <p:cNvSpPr/>
            <p:nvPr/>
          </p:nvSpPr>
          <p:spPr>
            <a:xfrm rot="21353953">
              <a:off x="1112442" y="1212911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: Forma 19"/>
            <p:cNvSpPr/>
            <p:nvPr/>
          </p:nvSpPr>
          <p:spPr>
            <a:xfrm rot="21353953">
              <a:off x="1156430" y="1256487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>
            <a:off x="6466964" y="341863"/>
            <a:ext cx="1717748" cy="1883813"/>
            <a:chOff x="6466964" y="34186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orma libre: Forma 21"/>
            <p:cNvSpPr/>
            <p:nvPr/>
          </p:nvSpPr>
          <p:spPr>
            <a:xfrm rot="21375556">
              <a:off x="6466964" y="34186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: Forma 22"/>
            <p:cNvSpPr/>
            <p:nvPr/>
          </p:nvSpPr>
          <p:spPr>
            <a:xfrm rot="21375556">
              <a:off x="6522817" y="394606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: Forma 23"/>
            <p:cNvSpPr/>
            <p:nvPr/>
          </p:nvSpPr>
          <p:spPr>
            <a:xfrm rot="21375556">
              <a:off x="6539230" y="41080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5" name="Grupo 24"/>
          <p:cNvGrpSpPr/>
          <p:nvPr userDrawn="1"/>
        </p:nvGrpSpPr>
        <p:grpSpPr>
          <a:xfrm>
            <a:off x="8290913" y="341703"/>
            <a:ext cx="1717748" cy="1883813"/>
            <a:chOff x="8290913" y="34170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6" name="Forma libre: Forma 25"/>
            <p:cNvSpPr/>
            <p:nvPr/>
          </p:nvSpPr>
          <p:spPr>
            <a:xfrm>
              <a:off x="8290913" y="34170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: Forma 27"/>
            <p:cNvSpPr/>
            <p:nvPr/>
          </p:nvSpPr>
          <p:spPr>
            <a:xfrm>
              <a:off x="8352306" y="394377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: Forma 28"/>
            <p:cNvSpPr/>
            <p:nvPr/>
          </p:nvSpPr>
          <p:spPr>
            <a:xfrm>
              <a:off x="8369189" y="410481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>
            <a:off x="10095343" y="341630"/>
            <a:ext cx="1717748" cy="1883813"/>
            <a:chOff x="10095343" y="34163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1" name="Forma libre: Forma 30"/>
            <p:cNvSpPr/>
            <p:nvPr/>
          </p:nvSpPr>
          <p:spPr>
            <a:xfrm rot="246382">
              <a:off x="10095343" y="34163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: Forma 31"/>
            <p:cNvSpPr/>
            <p:nvPr/>
          </p:nvSpPr>
          <p:spPr>
            <a:xfrm rot="246382">
              <a:off x="10162808" y="394645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: Forma 32"/>
            <p:cNvSpPr/>
            <p:nvPr/>
          </p:nvSpPr>
          <p:spPr>
            <a:xfrm rot="246382">
              <a:off x="10180213" y="41067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4" name="Grupo 33"/>
          <p:cNvGrpSpPr/>
          <p:nvPr userDrawn="1"/>
        </p:nvGrpSpPr>
        <p:grpSpPr>
          <a:xfrm>
            <a:off x="6473630" y="2313666"/>
            <a:ext cx="1717748" cy="1883813"/>
            <a:chOff x="6473630" y="2313666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orma libre: Forma 34"/>
            <p:cNvSpPr/>
            <p:nvPr/>
          </p:nvSpPr>
          <p:spPr>
            <a:xfrm rot="268570">
              <a:off x="6473630" y="2313666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: Forma 35"/>
            <p:cNvSpPr/>
            <p:nvPr/>
          </p:nvSpPr>
          <p:spPr>
            <a:xfrm rot="268570">
              <a:off x="6541640" y="236673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: Forma 37"/>
            <p:cNvSpPr/>
            <p:nvPr/>
          </p:nvSpPr>
          <p:spPr>
            <a:xfrm rot="268570">
              <a:off x="6559092" y="238275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0" name="Grupo 39"/>
          <p:cNvGrpSpPr/>
          <p:nvPr userDrawn="1"/>
        </p:nvGrpSpPr>
        <p:grpSpPr>
          <a:xfrm>
            <a:off x="8294529" y="2313739"/>
            <a:ext cx="1717748" cy="1883813"/>
            <a:chOff x="8294529" y="231373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2" name="Forma libre: Forma 41"/>
            <p:cNvSpPr/>
            <p:nvPr/>
          </p:nvSpPr>
          <p:spPr>
            <a:xfrm>
              <a:off x="8294529" y="231373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/>
            <p:cNvSpPr/>
            <p:nvPr/>
          </p:nvSpPr>
          <p:spPr>
            <a:xfrm>
              <a:off x="8355922" y="236641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/>
            <p:cNvSpPr/>
            <p:nvPr/>
          </p:nvSpPr>
          <p:spPr>
            <a:xfrm>
              <a:off x="8372805" y="238251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8" name="Grupo 47"/>
          <p:cNvGrpSpPr/>
          <p:nvPr userDrawn="1"/>
        </p:nvGrpSpPr>
        <p:grpSpPr>
          <a:xfrm>
            <a:off x="10099099" y="2313665"/>
            <a:ext cx="1717748" cy="1883813"/>
            <a:chOff x="10099099" y="2313665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0" name="Forma libre: Forma 49"/>
            <p:cNvSpPr/>
            <p:nvPr/>
          </p:nvSpPr>
          <p:spPr>
            <a:xfrm rot="268841">
              <a:off x="10099099" y="2313665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3" name="Forma libre: Forma 52"/>
            <p:cNvSpPr/>
            <p:nvPr/>
          </p:nvSpPr>
          <p:spPr>
            <a:xfrm rot="268841">
              <a:off x="10167115" y="236673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: Forma 54"/>
            <p:cNvSpPr/>
            <p:nvPr/>
          </p:nvSpPr>
          <p:spPr>
            <a:xfrm rot="268841">
              <a:off x="10184568" y="23827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56" name="Grupo 55"/>
          <p:cNvGrpSpPr/>
          <p:nvPr userDrawn="1"/>
        </p:nvGrpSpPr>
        <p:grpSpPr>
          <a:xfrm>
            <a:off x="6471964" y="4285774"/>
            <a:ext cx="1717748" cy="1883813"/>
            <a:chOff x="6471964" y="4285774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7" name="Forma libre: Forma 56"/>
            <p:cNvSpPr/>
            <p:nvPr/>
          </p:nvSpPr>
          <p:spPr>
            <a:xfrm>
              <a:off x="6471964" y="4285774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: Forma 57"/>
            <p:cNvSpPr/>
            <p:nvPr/>
          </p:nvSpPr>
          <p:spPr>
            <a:xfrm>
              <a:off x="6533357" y="433844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: Forma 58"/>
            <p:cNvSpPr/>
            <p:nvPr/>
          </p:nvSpPr>
          <p:spPr>
            <a:xfrm>
              <a:off x="6550240" y="4354552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60" name="Grupo 59"/>
          <p:cNvGrpSpPr/>
          <p:nvPr userDrawn="1"/>
        </p:nvGrpSpPr>
        <p:grpSpPr>
          <a:xfrm>
            <a:off x="8296060" y="4285702"/>
            <a:ext cx="1717748" cy="1883813"/>
            <a:chOff x="8296060" y="4285702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1" name="Forma libre: Forma 60"/>
            <p:cNvSpPr/>
            <p:nvPr/>
          </p:nvSpPr>
          <p:spPr>
            <a:xfrm rot="246851">
              <a:off x="8296060" y="4285702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: Forma 61"/>
            <p:cNvSpPr/>
            <p:nvPr/>
          </p:nvSpPr>
          <p:spPr>
            <a:xfrm rot="246851">
              <a:off x="8363536" y="433871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: Forma 62"/>
            <p:cNvSpPr/>
            <p:nvPr/>
          </p:nvSpPr>
          <p:spPr>
            <a:xfrm rot="246851">
              <a:off x="8380943" y="435474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64" name="Grupo 63"/>
          <p:cNvGrpSpPr/>
          <p:nvPr userDrawn="1"/>
        </p:nvGrpSpPr>
        <p:grpSpPr>
          <a:xfrm>
            <a:off x="10097431" y="4285773"/>
            <a:ext cx="1717748" cy="1883813"/>
            <a:chOff x="10097431" y="428577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5" name="Forma libre: Forma 64"/>
            <p:cNvSpPr/>
            <p:nvPr/>
          </p:nvSpPr>
          <p:spPr>
            <a:xfrm>
              <a:off x="10097431" y="428577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6" name="Forma libre: Forma 65"/>
            <p:cNvSpPr/>
            <p:nvPr/>
          </p:nvSpPr>
          <p:spPr>
            <a:xfrm>
              <a:off x="10158824" y="4338447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7" name="Forma libre: Forma 66"/>
            <p:cNvSpPr/>
            <p:nvPr/>
          </p:nvSpPr>
          <p:spPr>
            <a:xfrm>
              <a:off x="10175707" y="4354551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52" name="Triángulo isósceles 51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4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6056336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9" hasCustomPrompt="1"/>
          </p:nvPr>
        </p:nvSpPr>
        <p:spPr>
          <a:xfrm rot="21384327">
            <a:off x="6593053" y="45791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9" name="Marcador de posición de imagen 2"/>
          <p:cNvSpPr>
            <a:spLocks noGrp="1"/>
          </p:cNvSpPr>
          <p:nvPr>
            <p:ph type="pic" idx="20" hasCustomPrompt="1"/>
          </p:nvPr>
        </p:nvSpPr>
        <p:spPr>
          <a:xfrm rot="8771">
            <a:off x="8415618" y="45791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1" name="Marcador de posición de imagen 2"/>
          <p:cNvSpPr>
            <a:spLocks noGrp="1"/>
          </p:cNvSpPr>
          <p:nvPr>
            <p:ph type="pic" idx="21" hasCustomPrompt="1"/>
          </p:nvPr>
        </p:nvSpPr>
        <p:spPr>
          <a:xfrm rot="255153">
            <a:off x="10218520" y="457910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7" name="Marcador de posición de imagen 2"/>
          <p:cNvSpPr>
            <a:spLocks noGrp="1"/>
          </p:cNvSpPr>
          <p:nvPr>
            <p:ph type="pic" idx="22" hasCustomPrompt="1"/>
          </p:nvPr>
        </p:nvSpPr>
        <p:spPr>
          <a:xfrm rot="277341">
            <a:off x="6596669" y="24299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9" name="Marcador de posición de imagen 2"/>
          <p:cNvSpPr>
            <a:spLocks noGrp="1"/>
          </p:cNvSpPr>
          <p:nvPr>
            <p:ph type="pic" idx="23" hasCustomPrompt="1"/>
          </p:nvPr>
        </p:nvSpPr>
        <p:spPr>
          <a:xfrm rot="8771">
            <a:off x="8419234" y="24299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41" name="Marcador de posición de imagen 2"/>
          <p:cNvSpPr>
            <a:spLocks noGrp="1"/>
          </p:cNvSpPr>
          <p:nvPr>
            <p:ph type="pic" idx="24" hasCustomPrompt="1"/>
          </p:nvPr>
        </p:nvSpPr>
        <p:spPr>
          <a:xfrm rot="277612">
            <a:off x="10222136" y="2429946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43" name="Marcador de posición de imagen 2"/>
          <p:cNvSpPr>
            <a:spLocks noGrp="1"/>
          </p:cNvSpPr>
          <p:nvPr>
            <p:ph type="pic" idx="25" hasCustomPrompt="1"/>
          </p:nvPr>
        </p:nvSpPr>
        <p:spPr>
          <a:xfrm rot="8771">
            <a:off x="6596669" y="440198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45" name="Marcador de posición de imagen 2"/>
          <p:cNvSpPr>
            <a:spLocks noGrp="1"/>
          </p:cNvSpPr>
          <p:nvPr>
            <p:ph type="pic" idx="26" hasCustomPrompt="1"/>
          </p:nvPr>
        </p:nvSpPr>
        <p:spPr>
          <a:xfrm rot="255622">
            <a:off x="8419234" y="440198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47" name="Marcador de posición de imagen 2"/>
          <p:cNvSpPr>
            <a:spLocks noGrp="1"/>
          </p:cNvSpPr>
          <p:nvPr>
            <p:ph type="pic" idx="27" hasCustomPrompt="1"/>
          </p:nvPr>
        </p:nvSpPr>
        <p:spPr>
          <a:xfrm rot="8771">
            <a:off x="10222136" y="440198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49" name="Marcador de posición de imagen 2"/>
          <p:cNvSpPr>
            <a:spLocks noGrp="1"/>
          </p:cNvSpPr>
          <p:nvPr>
            <p:ph type="pic" idx="15" hasCustomPrompt="1"/>
          </p:nvPr>
        </p:nvSpPr>
        <p:spPr>
          <a:xfrm rot="21362724">
            <a:off x="1283444" y="1339706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1070223" y="1179247"/>
            <a:ext cx="4509089" cy="4945012"/>
            <a:chOff x="1070223" y="1179247"/>
            <a:chExt cx="4509089" cy="4945012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4" name="Forma libre: Forma 13"/>
            <p:cNvSpPr/>
            <p:nvPr/>
          </p:nvSpPr>
          <p:spPr>
            <a:xfrm rot="20901806">
              <a:off x="1070223" y="1179247"/>
              <a:ext cx="4509089" cy="4945012"/>
            </a:xfrm>
            <a:custGeom>
              <a:avLst/>
              <a:gdLst>
                <a:gd name="connsiteX0" fmla="*/ 10217 w 4509089"/>
                <a:gd name="connsiteY0" fmla="*/ 10217 h 4945012"/>
                <a:gd name="connsiteX1" fmla="*/ 4508136 w 4509089"/>
                <a:gd name="connsiteY1" fmla="*/ 10217 h 4945012"/>
                <a:gd name="connsiteX2" fmla="*/ 4508136 w 4509089"/>
                <a:gd name="connsiteY2" fmla="*/ 4944059 h 4945012"/>
                <a:gd name="connsiteX3" fmla="*/ 10217 w 4509089"/>
                <a:gd name="connsiteY3" fmla="*/ 4944059 h 494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9089" h="4945012">
                  <a:moveTo>
                    <a:pt x="10217" y="10217"/>
                  </a:moveTo>
                  <a:lnTo>
                    <a:pt x="4508136" y="10217"/>
                  </a:lnTo>
                  <a:lnTo>
                    <a:pt x="4508136" y="4944059"/>
                  </a:lnTo>
                  <a:lnTo>
                    <a:pt x="10217" y="494405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5" name="Forma libre: Forma 14"/>
            <p:cNvSpPr/>
            <p:nvPr/>
          </p:nvSpPr>
          <p:spPr>
            <a:xfrm rot="20901806">
              <a:off x="1186362" y="1321188"/>
              <a:ext cx="4195769" cy="4223013"/>
            </a:xfrm>
            <a:custGeom>
              <a:avLst/>
              <a:gdLst>
                <a:gd name="connsiteX0" fmla="*/ 10217 w 4195768"/>
                <a:gd name="connsiteY0" fmla="*/ 10217 h 4223013"/>
                <a:gd name="connsiteX1" fmla="*/ 4185688 w 4195768"/>
                <a:gd name="connsiteY1" fmla="*/ 10217 h 4223013"/>
                <a:gd name="connsiteX2" fmla="*/ 4185688 w 4195768"/>
                <a:gd name="connsiteY2" fmla="*/ 4214432 h 4223013"/>
                <a:gd name="connsiteX3" fmla="*/ 10217 w 4195768"/>
                <a:gd name="connsiteY3" fmla="*/ 4214432 h 42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68" h="4223013">
                  <a:moveTo>
                    <a:pt x="10217" y="10217"/>
                  </a:moveTo>
                  <a:lnTo>
                    <a:pt x="4185688" y="10217"/>
                  </a:lnTo>
                  <a:lnTo>
                    <a:pt x="4185688" y="4214432"/>
                  </a:lnTo>
                  <a:lnTo>
                    <a:pt x="10217" y="4214432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" name="Forma libre: Forma 15"/>
            <p:cNvSpPr/>
            <p:nvPr/>
          </p:nvSpPr>
          <p:spPr>
            <a:xfrm rot="20901806">
              <a:off x="1226910" y="1364531"/>
              <a:ext cx="4100410" cy="4100410"/>
            </a:xfrm>
            <a:custGeom>
              <a:avLst/>
              <a:gdLst>
                <a:gd name="connsiteX0" fmla="*/ 7994 w 4100410"/>
                <a:gd name="connsiteY0" fmla="*/ 7994 h 4100409"/>
                <a:gd name="connsiteX1" fmla="*/ 4099413 w 4100410"/>
                <a:gd name="connsiteY1" fmla="*/ 7994 h 4100409"/>
                <a:gd name="connsiteX2" fmla="*/ 4099413 w 4100410"/>
                <a:gd name="connsiteY2" fmla="*/ 4099413 h 4100409"/>
                <a:gd name="connsiteX3" fmla="*/ 7994 w 4100410"/>
                <a:gd name="connsiteY3" fmla="*/ 4099413 h 410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0410" h="4100409">
                  <a:moveTo>
                    <a:pt x="7994" y="7994"/>
                  </a:moveTo>
                  <a:lnTo>
                    <a:pt x="4099413" y="7994"/>
                  </a:lnTo>
                  <a:lnTo>
                    <a:pt x="4099413" y="4099413"/>
                  </a:lnTo>
                  <a:lnTo>
                    <a:pt x="7994" y="4099413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>
            <a:off x="6443404" y="750546"/>
            <a:ext cx="4823746" cy="5290090"/>
            <a:chOff x="6443404" y="750546"/>
            <a:chExt cx="4823746" cy="5290090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orma libre: Forma 17"/>
            <p:cNvSpPr/>
            <p:nvPr/>
          </p:nvSpPr>
          <p:spPr>
            <a:xfrm rot="511061">
              <a:off x="6443404" y="750546"/>
              <a:ext cx="4823746" cy="5290090"/>
            </a:xfrm>
            <a:custGeom>
              <a:avLst/>
              <a:gdLst>
                <a:gd name="connsiteX0" fmla="*/ 10930 w 4823746"/>
                <a:gd name="connsiteY0" fmla="*/ 10930 h 5290089"/>
                <a:gd name="connsiteX1" fmla="*/ 4822727 w 4823746"/>
                <a:gd name="connsiteY1" fmla="*/ 10930 h 5290089"/>
                <a:gd name="connsiteX2" fmla="*/ 4822727 w 4823746"/>
                <a:gd name="connsiteY2" fmla="*/ 5289070 h 5290089"/>
                <a:gd name="connsiteX3" fmla="*/ 10930 w 4823746"/>
                <a:gd name="connsiteY3" fmla="*/ 5289070 h 529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3746" h="5290089">
                  <a:moveTo>
                    <a:pt x="10930" y="10930"/>
                  </a:moveTo>
                  <a:lnTo>
                    <a:pt x="4822727" y="10930"/>
                  </a:lnTo>
                  <a:lnTo>
                    <a:pt x="4822727" y="5289070"/>
                  </a:lnTo>
                  <a:lnTo>
                    <a:pt x="10930" y="52890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9" name="Forma libre: Forma 18"/>
            <p:cNvSpPr/>
            <p:nvPr/>
          </p:nvSpPr>
          <p:spPr>
            <a:xfrm rot="511061">
              <a:off x="6651043" y="901805"/>
              <a:ext cx="4488561" cy="4517708"/>
            </a:xfrm>
            <a:custGeom>
              <a:avLst/>
              <a:gdLst>
                <a:gd name="connsiteX0" fmla="*/ 10930 w 4488561"/>
                <a:gd name="connsiteY0" fmla="*/ 10930 h 4517707"/>
                <a:gd name="connsiteX1" fmla="*/ 4477778 w 4488561"/>
                <a:gd name="connsiteY1" fmla="*/ 10930 h 4517707"/>
                <a:gd name="connsiteX2" fmla="*/ 4477778 w 4488561"/>
                <a:gd name="connsiteY2" fmla="*/ 4508527 h 4517707"/>
                <a:gd name="connsiteX3" fmla="*/ 10930 w 4488561"/>
                <a:gd name="connsiteY3" fmla="*/ 4508527 h 451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8561" h="4517707">
                  <a:moveTo>
                    <a:pt x="10930" y="10930"/>
                  </a:moveTo>
                  <a:lnTo>
                    <a:pt x="4477778" y="10930"/>
                  </a:lnTo>
                  <a:lnTo>
                    <a:pt x="4477778" y="4508527"/>
                  </a:lnTo>
                  <a:lnTo>
                    <a:pt x="10930" y="450852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0" name="Forma libre: Forma 19"/>
            <p:cNvSpPr/>
            <p:nvPr/>
          </p:nvSpPr>
          <p:spPr>
            <a:xfrm rot="511061">
              <a:off x="6701508" y="946720"/>
              <a:ext cx="4386549" cy="4386548"/>
            </a:xfrm>
            <a:custGeom>
              <a:avLst/>
              <a:gdLst>
                <a:gd name="connsiteX0" fmla="*/ 8552 w 4386548"/>
                <a:gd name="connsiteY0" fmla="*/ 8552 h 4386548"/>
                <a:gd name="connsiteX1" fmla="*/ 4385482 w 4386548"/>
                <a:gd name="connsiteY1" fmla="*/ 8552 h 4386548"/>
                <a:gd name="connsiteX2" fmla="*/ 4385482 w 4386548"/>
                <a:gd name="connsiteY2" fmla="*/ 4385482 h 4386548"/>
                <a:gd name="connsiteX3" fmla="*/ 8552 w 4386548"/>
                <a:gd name="connsiteY3" fmla="*/ 4385482 h 438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548" h="4386548">
                  <a:moveTo>
                    <a:pt x="8552" y="8552"/>
                  </a:moveTo>
                  <a:lnTo>
                    <a:pt x="4385482" y="8552"/>
                  </a:lnTo>
                  <a:lnTo>
                    <a:pt x="4385482" y="4385482"/>
                  </a:lnTo>
                  <a:lnTo>
                    <a:pt x="8552" y="438548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6045416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1"/>
              <a:t>Haga clic para modificar el estilo de título del patrón</a:t>
            </a:r>
            <a:endParaRPr lang="es-ES" noProof="1"/>
          </a:p>
        </p:txBody>
      </p:sp>
      <p:sp>
        <p:nvSpPr>
          <p:cNvPr id="11" name="Triángulo isósceles 10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3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1" dirty="0" smtClean="0"/>
            </a:fld>
            <a:endParaRPr lang="es-ES" noProof="1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" hasCustomPrompt="1"/>
          </p:nvPr>
        </p:nvSpPr>
        <p:spPr>
          <a:xfrm rot="506844">
            <a:off x="6813830" y="1052543"/>
            <a:ext cx="4192979" cy="418807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/>
              <a:t>Inserte o arrastre y coloque su imagen</a:t>
            </a:r>
            <a:endParaRPr lang="es-ES" noProof="1"/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idx="12" hasCustomPrompt="1"/>
          </p:nvPr>
        </p:nvSpPr>
        <p:spPr>
          <a:xfrm rot="20875509">
            <a:off x="1330909" y="1454635"/>
            <a:ext cx="3919467" cy="393800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/>
              <a:t>Inserte o arrastre y coloque su imagen</a:t>
            </a:r>
            <a:endParaRPr lang="es-E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ágenes (2)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 userDrawn="1"/>
        </p:nvGrpSpPr>
        <p:grpSpPr>
          <a:xfrm>
            <a:off x="832726" y="1420407"/>
            <a:ext cx="1717748" cy="1883813"/>
            <a:chOff x="832726" y="14204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orma libre: Forma 19"/>
            <p:cNvSpPr/>
            <p:nvPr/>
          </p:nvSpPr>
          <p:spPr>
            <a:xfrm rot="427140">
              <a:off x="832726" y="14204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: Forma 21"/>
            <p:cNvSpPr/>
            <p:nvPr/>
          </p:nvSpPr>
          <p:spPr>
            <a:xfrm rot="427140">
              <a:off x="904621" y="147394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: Forma 23"/>
            <p:cNvSpPr/>
            <p:nvPr/>
          </p:nvSpPr>
          <p:spPr>
            <a:xfrm rot="427140">
              <a:off x="922412" y="148994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26" name="Grupo 25"/>
          <p:cNvGrpSpPr/>
          <p:nvPr userDrawn="1"/>
        </p:nvGrpSpPr>
        <p:grpSpPr>
          <a:xfrm>
            <a:off x="3085261" y="1243480"/>
            <a:ext cx="1717748" cy="1883813"/>
            <a:chOff x="3085261" y="124348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9" name="Forma libre: Forma 28"/>
            <p:cNvSpPr/>
            <p:nvPr/>
          </p:nvSpPr>
          <p:spPr>
            <a:xfrm>
              <a:off x="3085261" y="124348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: Forma 29"/>
            <p:cNvSpPr/>
            <p:nvPr/>
          </p:nvSpPr>
          <p:spPr>
            <a:xfrm>
              <a:off x="3146654" y="129615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: Forma 31"/>
            <p:cNvSpPr/>
            <p:nvPr/>
          </p:nvSpPr>
          <p:spPr>
            <a:xfrm>
              <a:off x="3163537" y="13122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34" name="Grupo 33"/>
          <p:cNvGrpSpPr/>
          <p:nvPr userDrawn="1"/>
        </p:nvGrpSpPr>
        <p:grpSpPr>
          <a:xfrm>
            <a:off x="5254880" y="1390923"/>
            <a:ext cx="1717748" cy="1883813"/>
            <a:chOff x="5254880" y="139092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orma libre: Forma 34"/>
            <p:cNvSpPr/>
            <p:nvPr/>
          </p:nvSpPr>
          <p:spPr>
            <a:xfrm rot="468299">
              <a:off x="5254880" y="139092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6" name="Forma libre: Forma 35"/>
            <p:cNvSpPr/>
            <p:nvPr/>
          </p:nvSpPr>
          <p:spPr>
            <a:xfrm rot="468299">
              <a:off x="5327780" y="1444616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39" name="Forma libre: Forma 38"/>
            <p:cNvSpPr/>
            <p:nvPr/>
          </p:nvSpPr>
          <p:spPr>
            <a:xfrm rot="468299">
              <a:off x="5345659" y="146061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1" name="Grupo 40"/>
          <p:cNvGrpSpPr/>
          <p:nvPr userDrawn="1"/>
        </p:nvGrpSpPr>
        <p:grpSpPr>
          <a:xfrm>
            <a:off x="7408832" y="1213984"/>
            <a:ext cx="1717748" cy="1883813"/>
            <a:chOff x="7408832" y="1213984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2" name="Forma libre: Forma 41"/>
            <p:cNvSpPr/>
            <p:nvPr/>
          </p:nvSpPr>
          <p:spPr>
            <a:xfrm>
              <a:off x="7408832" y="1213984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/>
            <p:cNvSpPr/>
            <p:nvPr/>
          </p:nvSpPr>
          <p:spPr>
            <a:xfrm>
              <a:off x="7470225" y="126665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/>
            <p:cNvSpPr/>
            <p:nvPr/>
          </p:nvSpPr>
          <p:spPr>
            <a:xfrm>
              <a:off x="7487108" y="1282762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5" name="Grupo 44"/>
          <p:cNvGrpSpPr/>
          <p:nvPr userDrawn="1"/>
        </p:nvGrpSpPr>
        <p:grpSpPr>
          <a:xfrm>
            <a:off x="9578942" y="1351630"/>
            <a:ext cx="1717748" cy="1883813"/>
            <a:chOff x="9578942" y="135163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6" name="Forma libre: Forma 45"/>
            <p:cNvSpPr/>
            <p:nvPr/>
          </p:nvSpPr>
          <p:spPr>
            <a:xfrm rot="550554">
              <a:off x="9578942" y="135163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/>
            <p:cNvSpPr/>
            <p:nvPr/>
          </p:nvSpPr>
          <p:spPr>
            <a:xfrm rot="550554">
              <a:off x="9653843" y="14056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: Forma 47"/>
            <p:cNvSpPr/>
            <p:nvPr/>
          </p:nvSpPr>
          <p:spPr>
            <a:xfrm rot="550554">
              <a:off x="9671899" y="142165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9574494" y="3874388"/>
            <a:ext cx="1717748" cy="1883813"/>
            <a:chOff x="9574494" y="387438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0" name="Forma libre: Forma 49"/>
            <p:cNvSpPr/>
            <p:nvPr/>
          </p:nvSpPr>
          <p:spPr>
            <a:xfrm rot="21432882">
              <a:off x="9574494" y="387438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/>
            <p:cNvSpPr/>
            <p:nvPr/>
          </p:nvSpPr>
          <p:spPr>
            <a:xfrm rot="21432882">
              <a:off x="9631762" y="3927079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2" name="Forma libre: Forma 51"/>
            <p:cNvSpPr/>
            <p:nvPr/>
          </p:nvSpPr>
          <p:spPr>
            <a:xfrm rot="21432882">
              <a:off x="9648294" y="3943254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53" name="Grupo 52"/>
          <p:cNvGrpSpPr/>
          <p:nvPr userDrawn="1"/>
        </p:nvGrpSpPr>
        <p:grpSpPr>
          <a:xfrm>
            <a:off x="7410363" y="3667726"/>
            <a:ext cx="1717748" cy="1883813"/>
            <a:chOff x="7410363" y="3667726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4" name="Forma libre: Forma 53"/>
            <p:cNvSpPr/>
            <p:nvPr/>
          </p:nvSpPr>
          <p:spPr>
            <a:xfrm rot="246851">
              <a:off x="7410363" y="3667726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: Forma 54"/>
            <p:cNvSpPr/>
            <p:nvPr/>
          </p:nvSpPr>
          <p:spPr>
            <a:xfrm rot="246851">
              <a:off x="7477839" y="372074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: Forma 55"/>
            <p:cNvSpPr/>
            <p:nvPr/>
          </p:nvSpPr>
          <p:spPr>
            <a:xfrm rot="246851">
              <a:off x="7495246" y="373677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57" name="Grupo 56"/>
          <p:cNvGrpSpPr/>
          <p:nvPr userDrawn="1"/>
        </p:nvGrpSpPr>
        <p:grpSpPr>
          <a:xfrm>
            <a:off x="5251974" y="3844780"/>
            <a:ext cx="1717748" cy="1883813"/>
            <a:chOff x="5251974" y="384478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8" name="Forma libre: Forma 57"/>
            <p:cNvSpPr/>
            <p:nvPr/>
          </p:nvSpPr>
          <p:spPr>
            <a:xfrm>
              <a:off x="5251974" y="384478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: Forma 58"/>
            <p:cNvSpPr/>
            <p:nvPr/>
          </p:nvSpPr>
          <p:spPr>
            <a:xfrm>
              <a:off x="5313367" y="389745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: Forma 59"/>
            <p:cNvSpPr/>
            <p:nvPr/>
          </p:nvSpPr>
          <p:spPr>
            <a:xfrm>
              <a:off x="5330250" y="39135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61" name="Grupo 60"/>
          <p:cNvGrpSpPr/>
          <p:nvPr userDrawn="1"/>
        </p:nvGrpSpPr>
        <p:grpSpPr>
          <a:xfrm>
            <a:off x="3086792" y="3775878"/>
            <a:ext cx="1717748" cy="1883813"/>
            <a:chOff x="3086792" y="377587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2" name="Forma libre: Forma 61"/>
            <p:cNvSpPr/>
            <p:nvPr/>
          </p:nvSpPr>
          <p:spPr>
            <a:xfrm rot="246851">
              <a:off x="3086792" y="377587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: Forma 62"/>
            <p:cNvSpPr/>
            <p:nvPr/>
          </p:nvSpPr>
          <p:spPr>
            <a:xfrm rot="246851">
              <a:off x="3154268" y="382889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: Forma 63"/>
            <p:cNvSpPr/>
            <p:nvPr/>
          </p:nvSpPr>
          <p:spPr>
            <a:xfrm rot="246851">
              <a:off x="3171675" y="384492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grpSp>
        <p:nvGrpSpPr>
          <p:cNvPr id="65" name="Grupo 64"/>
          <p:cNvGrpSpPr/>
          <p:nvPr userDrawn="1"/>
        </p:nvGrpSpPr>
        <p:grpSpPr>
          <a:xfrm>
            <a:off x="827960" y="3874559"/>
            <a:ext cx="1717748" cy="1883813"/>
            <a:chOff x="827960" y="387455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6" name="Forma libre: Forma 65"/>
            <p:cNvSpPr/>
            <p:nvPr/>
          </p:nvSpPr>
          <p:spPr>
            <a:xfrm rot="21256211">
              <a:off x="827960" y="387455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7" name="Forma libre: Forma 66"/>
            <p:cNvSpPr/>
            <p:nvPr/>
          </p:nvSpPr>
          <p:spPr>
            <a:xfrm rot="21256211">
              <a:off x="880873" y="3927485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68" name="Forma libre: Forma 67"/>
            <p:cNvSpPr/>
            <p:nvPr/>
          </p:nvSpPr>
          <p:spPr>
            <a:xfrm rot="21256211">
              <a:off x="897038" y="394375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8" name="Triángulo isósceles 37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0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3" name="Marcador de posición de imagen 2"/>
          <p:cNvSpPr>
            <a:spLocks noGrp="1"/>
          </p:cNvSpPr>
          <p:nvPr>
            <p:ph type="pic" idx="22" hasCustomPrompt="1"/>
          </p:nvPr>
        </p:nvSpPr>
        <p:spPr>
          <a:xfrm rot="477070">
            <a:off x="5376679" y="1507174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5" name="Marcador de posición de imagen 2"/>
          <p:cNvSpPr>
            <a:spLocks noGrp="1"/>
          </p:cNvSpPr>
          <p:nvPr>
            <p:ph type="pic" idx="23" hasCustomPrompt="1"/>
          </p:nvPr>
        </p:nvSpPr>
        <p:spPr>
          <a:xfrm rot="8771">
            <a:off x="7533537" y="133019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7" name="Marcador de posición de imagen 2"/>
          <p:cNvSpPr>
            <a:spLocks noGrp="1"/>
          </p:cNvSpPr>
          <p:nvPr>
            <p:ph type="pic" idx="24" hasCustomPrompt="1"/>
          </p:nvPr>
        </p:nvSpPr>
        <p:spPr>
          <a:xfrm rot="559325">
            <a:off x="9700231" y="14678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19" name="Marcador de posición de imagen 2"/>
          <p:cNvSpPr>
            <a:spLocks noGrp="1"/>
          </p:cNvSpPr>
          <p:nvPr>
            <p:ph type="pic" idx="25" hasCustomPrompt="1"/>
          </p:nvPr>
        </p:nvSpPr>
        <p:spPr>
          <a:xfrm rot="8771">
            <a:off x="5376679" y="396098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1" name="Marcador de posición de imagen 2"/>
          <p:cNvSpPr>
            <a:spLocks noGrp="1"/>
          </p:cNvSpPr>
          <p:nvPr>
            <p:ph type="pic" idx="26" hasCustomPrompt="1"/>
          </p:nvPr>
        </p:nvSpPr>
        <p:spPr>
          <a:xfrm rot="255622">
            <a:off x="7533537" y="3784006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3" name="Marcador de posición de imagen 2"/>
          <p:cNvSpPr>
            <a:spLocks noGrp="1"/>
          </p:cNvSpPr>
          <p:nvPr>
            <p:ph type="pic" idx="27" hasCustomPrompt="1"/>
          </p:nvPr>
        </p:nvSpPr>
        <p:spPr>
          <a:xfrm rot="21441653">
            <a:off x="9700231" y="3990485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5" name="Marcador de posición de imagen 2"/>
          <p:cNvSpPr>
            <a:spLocks noGrp="1"/>
          </p:cNvSpPr>
          <p:nvPr>
            <p:ph type="pic" idx="28" hasCustomPrompt="1"/>
          </p:nvPr>
        </p:nvSpPr>
        <p:spPr>
          <a:xfrm rot="435911">
            <a:off x="954780" y="1536670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27" name="Marcador de posición de imagen 2"/>
          <p:cNvSpPr>
            <a:spLocks noGrp="1"/>
          </p:cNvSpPr>
          <p:nvPr>
            <p:ph type="pic" idx="29" hasCustomPrompt="1"/>
          </p:nvPr>
        </p:nvSpPr>
        <p:spPr>
          <a:xfrm rot="8771">
            <a:off x="3209966" y="135968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1" name="Marcador de posición de imagen 2"/>
          <p:cNvSpPr>
            <a:spLocks noGrp="1"/>
          </p:cNvSpPr>
          <p:nvPr>
            <p:ph type="pic" idx="31" hasCustomPrompt="1"/>
          </p:nvPr>
        </p:nvSpPr>
        <p:spPr>
          <a:xfrm rot="21264982">
            <a:off x="954780" y="3990484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33" name="Marcador de posición de imagen 2"/>
          <p:cNvSpPr>
            <a:spLocks noGrp="1"/>
          </p:cNvSpPr>
          <p:nvPr>
            <p:ph type="pic" idx="32" hasCustomPrompt="1"/>
          </p:nvPr>
        </p:nvSpPr>
        <p:spPr>
          <a:xfrm rot="255622">
            <a:off x="3209966" y="389215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isósceles 10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210"/>
          </a:xfrm>
        </p:spPr>
        <p:txBody>
          <a:bodyPr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838200" y="1700981"/>
            <a:ext cx="10515600" cy="4475982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  <a:p>
            <a:pPr lvl="1" rtl="0"/>
            <a:r>
              <a:rPr lang="es-ES" noProof="0"/>
              <a:t>Segundo nivel</a:t>
            </a:r>
            <a:endParaRPr lang="es-ES" noProof="0"/>
          </a:p>
          <a:p>
            <a:pPr lvl="2" rtl="0"/>
            <a:r>
              <a:rPr lang="es-ES" noProof="0"/>
              <a:t>Tercer nivel</a:t>
            </a:r>
            <a:endParaRPr lang="es-ES" noProof="0"/>
          </a:p>
          <a:p>
            <a:pPr lvl="3" rtl="0"/>
            <a:r>
              <a:rPr lang="es-ES" noProof="0"/>
              <a:t>Cuarto nivel</a:t>
            </a:r>
            <a:endParaRPr lang="es-ES" noProof="0"/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7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661652"/>
            <a:ext cx="5181600" cy="451531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  <a:p>
            <a:pPr lvl="1" rtl="0"/>
            <a:r>
              <a:rPr lang="es-ES" noProof="0"/>
              <a:t>Segundo nivel</a:t>
            </a:r>
            <a:endParaRPr lang="es-ES" noProof="0"/>
          </a:p>
          <a:p>
            <a:pPr lvl="2" rtl="0"/>
            <a:r>
              <a:rPr lang="es-ES" noProof="0"/>
              <a:t>Tercer nivel</a:t>
            </a:r>
            <a:endParaRPr lang="es-ES" noProof="0"/>
          </a:p>
          <a:p>
            <a:pPr lvl="3" rtl="0"/>
            <a:r>
              <a:rPr lang="es-ES" noProof="0"/>
              <a:t>Cuarto nivel</a:t>
            </a:r>
            <a:endParaRPr lang="es-ES" noProof="0"/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661652"/>
            <a:ext cx="5181600" cy="451531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  <a:p>
            <a:pPr lvl="1" rtl="0"/>
            <a:r>
              <a:rPr lang="es-ES" noProof="0"/>
              <a:t>Segundo nivel</a:t>
            </a:r>
            <a:endParaRPr lang="es-ES" noProof="0"/>
          </a:p>
          <a:p>
            <a:pPr lvl="2" rtl="0"/>
            <a:r>
              <a:rPr lang="es-ES" noProof="0"/>
              <a:t>Tercer nivel</a:t>
            </a:r>
            <a:endParaRPr lang="es-ES" noProof="0"/>
          </a:p>
          <a:p>
            <a:pPr lvl="3" rtl="0"/>
            <a:r>
              <a:rPr lang="es-ES" noProof="0"/>
              <a:t>Cuarto nivel</a:t>
            </a:r>
            <a:endParaRPr lang="es-ES" noProof="0"/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Triángulo isósceles 11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4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96925"/>
          </a:xfrm>
        </p:spPr>
        <p:txBody>
          <a:bodyPr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562051"/>
            <a:ext cx="5157787" cy="640376"/>
          </a:xfrm>
        </p:spPr>
        <p:txBody>
          <a:bodyPr rtlCol="0"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330245"/>
            <a:ext cx="5157787" cy="385941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  <a:p>
            <a:pPr lvl="1" rtl="0"/>
            <a:r>
              <a:rPr lang="es-ES" noProof="0"/>
              <a:t>Segundo nivel</a:t>
            </a:r>
            <a:endParaRPr lang="es-ES" noProof="0"/>
          </a:p>
          <a:p>
            <a:pPr lvl="2" rtl="0"/>
            <a:r>
              <a:rPr lang="es-ES" noProof="0"/>
              <a:t>Tercer nivel</a:t>
            </a:r>
            <a:endParaRPr lang="es-ES" noProof="0"/>
          </a:p>
          <a:p>
            <a:pPr lvl="3" rtl="0"/>
            <a:r>
              <a:rPr lang="es-ES" noProof="0"/>
              <a:t>Cuarto nivel</a:t>
            </a:r>
            <a:endParaRPr lang="es-ES" noProof="0"/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2051"/>
            <a:ext cx="5183188" cy="640376"/>
          </a:xfrm>
        </p:spPr>
        <p:txBody>
          <a:bodyPr rtlCol="0"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330245"/>
            <a:ext cx="5183188" cy="385941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  <a:p>
            <a:pPr lvl="1" rtl="0"/>
            <a:r>
              <a:rPr lang="es-ES" noProof="0"/>
              <a:t>Segundo nivel</a:t>
            </a:r>
            <a:endParaRPr lang="es-ES" noProof="0"/>
          </a:p>
          <a:p>
            <a:pPr lvl="2" rtl="0"/>
            <a:r>
              <a:rPr lang="es-ES" noProof="0"/>
              <a:t>Tercer nivel</a:t>
            </a:r>
            <a:endParaRPr lang="es-ES" noProof="0"/>
          </a:p>
          <a:p>
            <a:pPr lvl="3" rtl="0"/>
            <a:r>
              <a:rPr lang="es-ES" noProof="0"/>
              <a:t>Cuarto nivel</a:t>
            </a:r>
            <a:endParaRPr lang="es-ES" noProof="0"/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5" name="Triángulo isósceles 14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7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Triángulo isósceles 9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2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Triángulo isósceles 8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1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66277" cy="1600200"/>
          </a:xfrm>
        </p:spPr>
        <p:txBody>
          <a:bodyPr rtlCol="0" anchor="ctr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38036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  <a:p>
            <a:pPr lvl="1" rtl="0"/>
            <a:r>
              <a:rPr lang="es-ES" noProof="0"/>
              <a:t>Segundo nivel</a:t>
            </a:r>
            <a:endParaRPr lang="es-ES" noProof="0"/>
          </a:p>
          <a:p>
            <a:pPr lvl="2" rtl="0"/>
            <a:r>
              <a:rPr lang="es-ES" noProof="0"/>
              <a:t>Tercer nivel</a:t>
            </a:r>
            <a:endParaRPr lang="es-ES" noProof="0"/>
          </a:p>
          <a:p>
            <a:pPr lvl="3" rtl="0"/>
            <a:r>
              <a:rPr lang="es-ES" noProof="0"/>
              <a:t>Cuarto nivel</a:t>
            </a:r>
            <a:endParaRPr lang="es-ES" noProof="0"/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4114800" cy="381158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0" name="Triángulo isósceles 19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22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6339838" y="756345"/>
            <a:ext cx="4696373" cy="5150407"/>
            <a:chOff x="6339838" y="756345"/>
            <a:chExt cx="4696373" cy="5150407"/>
          </a:xfrm>
          <a:effectLst>
            <a:outerShdw blurRad="1905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0" name="Forma libre: Forma 9"/>
            <p:cNvSpPr/>
            <p:nvPr/>
          </p:nvSpPr>
          <p:spPr>
            <a:xfrm rot="509715">
              <a:off x="6339838" y="756345"/>
              <a:ext cx="4696373" cy="5150407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: Forma 10"/>
            <p:cNvSpPr/>
            <p:nvPr/>
          </p:nvSpPr>
          <p:spPr>
            <a:xfrm rot="509715">
              <a:off x="6541907" y="903594"/>
              <a:ext cx="4370039" cy="4398419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: Forma 11"/>
            <p:cNvSpPr/>
            <p:nvPr/>
          </p:nvSpPr>
          <p:spPr>
            <a:xfrm rot="509715">
              <a:off x="6591030" y="947323"/>
              <a:ext cx="4270720" cy="4270723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73852" cy="1600200"/>
          </a:xfrm>
        </p:spPr>
        <p:txBody>
          <a:bodyPr rtlCol="0" anchor="ctr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 rot="506844">
            <a:off x="6639796" y="993549"/>
            <a:ext cx="4192979" cy="418807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4184496" cy="381158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  <p:sp>
        <p:nvSpPr>
          <p:cNvPr id="15" name="Rectángulo 16"/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-1" fmla="*/ 0 w 1828800"/>
              <a:gd name="connsiteY0-2" fmla="*/ 380263 h 2209063"/>
              <a:gd name="connsiteX1-3" fmla="*/ 1717025 w 1828800"/>
              <a:gd name="connsiteY1-4" fmla="*/ 0 h 2209063"/>
              <a:gd name="connsiteX2-5" fmla="*/ 1828800 w 1828800"/>
              <a:gd name="connsiteY2-6" fmla="*/ 2209063 h 2209063"/>
              <a:gd name="connsiteX3-7" fmla="*/ 0 w 1828800"/>
              <a:gd name="connsiteY3-8" fmla="*/ 2209063 h 2209063"/>
              <a:gd name="connsiteX4-9" fmla="*/ 0 w 1828800"/>
              <a:gd name="connsiteY4-10" fmla="*/ 380263 h 2209063"/>
              <a:gd name="connsiteX0-11" fmla="*/ 924908 w 1828800"/>
              <a:gd name="connsiteY0-12" fmla="*/ 382959 h 2209063"/>
              <a:gd name="connsiteX1-13" fmla="*/ 1717025 w 1828800"/>
              <a:gd name="connsiteY1-14" fmla="*/ 0 h 2209063"/>
              <a:gd name="connsiteX2-15" fmla="*/ 1828800 w 1828800"/>
              <a:gd name="connsiteY2-16" fmla="*/ 2209063 h 2209063"/>
              <a:gd name="connsiteX3-17" fmla="*/ 0 w 1828800"/>
              <a:gd name="connsiteY3-18" fmla="*/ 2209063 h 2209063"/>
              <a:gd name="connsiteX4-19" fmla="*/ 924908 w 1828800"/>
              <a:gd name="connsiteY4-20" fmla="*/ 382959 h 2209063"/>
              <a:gd name="connsiteX0-21" fmla="*/ 998503 w 1828800"/>
              <a:gd name="connsiteY0-22" fmla="*/ 235483 h 2209063"/>
              <a:gd name="connsiteX1-23" fmla="*/ 1717025 w 1828800"/>
              <a:gd name="connsiteY1-24" fmla="*/ 0 h 2209063"/>
              <a:gd name="connsiteX2-25" fmla="*/ 1828800 w 1828800"/>
              <a:gd name="connsiteY2-26" fmla="*/ 2209063 h 2209063"/>
              <a:gd name="connsiteX3-27" fmla="*/ 0 w 1828800"/>
              <a:gd name="connsiteY3-28" fmla="*/ 2209063 h 2209063"/>
              <a:gd name="connsiteX4-29" fmla="*/ 998503 w 1828800"/>
              <a:gd name="connsiteY4-30" fmla="*/ 235483 h 2209063"/>
              <a:gd name="connsiteX0-31" fmla="*/ 998503 w 1828800"/>
              <a:gd name="connsiteY0-32" fmla="*/ 248293 h 2221873"/>
              <a:gd name="connsiteX1-33" fmla="*/ 1661143 w 1828800"/>
              <a:gd name="connsiteY1-34" fmla="*/ 0 h 2221873"/>
              <a:gd name="connsiteX2-35" fmla="*/ 1828800 w 1828800"/>
              <a:gd name="connsiteY2-36" fmla="*/ 2221873 h 2221873"/>
              <a:gd name="connsiteX3-37" fmla="*/ 0 w 1828800"/>
              <a:gd name="connsiteY3-38" fmla="*/ 2221873 h 2221873"/>
              <a:gd name="connsiteX4-39" fmla="*/ 998503 w 1828800"/>
              <a:gd name="connsiteY4-40" fmla="*/ 248293 h 2221873"/>
              <a:gd name="connsiteX0-41" fmla="*/ 998503 w 1661143"/>
              <a:gd name="connsiteY0-42" fmla="*/ 248293 h 2221873"/>
              <a:gd name="connsiteX1-43" fmla="*/ 1661143 w 1661143"/>
              <a:gd name="connsiteY1-44" fmla="*/ 0 h 2221873"/>
              <a:gd name="connsiteX2-45" fmla="*/ 1415773 w 1661143"/>
              <a:gd name="connsiteY2-46" fmla="*/ 665380 h 2221873"/>
              <a:gd name="connsiteX3-47" fmla="*/ 0 w 1661143"/>
              <a:gd name="connsiteY3-48" fmla="*/ 2221873 h 2221873"/>
              <a:gd name="connsiteX4-49" fmla="*/ 998503 w 1661143"/>
              <a:gd name="connsiteY4-50" fmla="*/ 248293 h 2221873"/>
              <a:gd name="connsiteX0-51" fmla="*/ 258178 w 920818"/>
              <a:gd name="connsiteY0-52" fmla="*/ 248293 h 969558"/>
              <a:gd name="connsiteX1-53" fmla="*/ 920818 w 920818"/>
              <a:gd name="connsiteY1-54" fmla="*/ 0 h 969558"/>
              <a:gd name="connsiteX2-55" fmla="*/ 675448 w 920818"/>
              <a:gd name="connsiteY2-56" fmla="*/ 665380 h 969558"/>
              <a:gd name="connsiteX3-57" fmla="*/ 0 w 920818"/>
              <a:gd name="connsiteY3-58" fmla="*/ 969558 h 969558"/>
              <a:gd name="connsiteX4-59" fmla="*/ 258178 w 920818"/>
              <a:gd name="connsiteY4-60" fmla="*/ 248293 h 969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4.svg"/><Relationship Id="rId22" Type="http://schemas.openxmlformats.org/officeDocument/2006/relationships/image" Target="../media/image3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 userDrawn="1"/>
        </p:nvGrpSpPr>
        <p:grpSpPr bwMode="white">
          <a:xfrm>
            <a:off x="397584" y="-192085"/>
            <a:ext cx="11363696" cy="6960673"/>
            <a:chOff x="397584" y="-192085"/>
            <a:chExt cx="11363696" cy="6960673"/>
          </a:xfrm>
        </p:grpSpPr>
        <p:pic>
          <p:nvPicPr>
            <p:cNvPr id="55" name="Gráfico 54"/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 bwMode="white">
            <a:xfrm>
              <a:off x="3288720" y="-17542"/>
              <a:ext cx="1440000" cy="1440000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 userDrawn="1"/>
          </p:nvGrpSpPr>
          <p:grpSpPr bwMode="white">
            <a:xfrm>
              <a:off x="397584" y="-192085"/>
              <a:ext cx="11363696" cy="6960673"/>
              <a:chOff x="397584" y="-192085"/>
              <a:chExt cx="11363696" cy="6960673"/>
            </a:xfrm>
          </p:grpSpPr>
          <p:pic>
            <p:nvPicPr>
              <p:cNvPr id="54" name="Gráfico 53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3301344" y="25041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3" name="Gráfico 52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1881360" y="179448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Gráfico 51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397584" y="1071542"/>
                <a:ext cx="1440000" cy="1440000"/>
              </a:xfrm>
              <a:prstGeom prst="rect">
                <a:avLst/>
              </a:prstGeom>
            </p:spPr>
          </p:pic>
          <p:grpSp>
            <p:nvGrpSpPr>
              <p:cNvPr id="7" name="Grupo 6"/>
              <p:cNvGrpSpPr/>
              <p:nvPr userDrawn="1"/>
            </p:nvGrpSpPr>
            <p:grpSpPr bwMode="white">
              <a:xfrm>
                <a:off x="409092" y="-192085"/>
                <a:ext cx="11352188" cy="6960673"/>
                <a:chOff x="409092" y="-192085"/>
                <a:chExt cx="11352188" cy="6960673"/>
              </a:xfrm>
            </p:grpSpPr>
            <p:pic>
              <p:nvPicPr>
                <p:cNvPr id="8" name="Gráfico 7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 bwMode="white">
                <a:xfrm>
                  <a:off x="409092" y="5241248"/>
                  <a:ext cx="1440000" cy="1440000"/>
                </a:xfrm>
                <a:prstGeom prst="rect">
                  <a:avLst/>
                </a:prstGeom>
              </p:spPr>
            </p:pic>
            <p:grpSp>
              <p:nvGrpSpPr>
                <p:cNvPr id="9" name="Grupo 8"/>
                <p:cNvGrpSpPr/>
                <p:nvPr/>
              </p:nvGrpSpPr>
              <p:grpSpPr bwMode="white">
                <a:xfrm>
                  <a:off x="420600" y="237191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9" name="Gráfico 48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Gráfico 49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1" name="Gráfico 50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upo 9"/>
                <p:cNvGrpSpPr/>
                <p:nvPr/>
              </p:nvGrpSpPr>
              <p:grpSpPr bwMode="white">
                <a:xfrm>
                  <a:off x="432480" y="381191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6" name="Gráfico 45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áfico 46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áfico 47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upo 10"/>
                <p:cNvGrpSpPr/>
                <p:nvPr/>
              </p:nvGrpSpPr>
              <p:grpSpPr bwMode="white">
                <a:xfrm>
                  <a:off x="409464" y="-19208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3" name="Gráfico 42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áfico 43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Gráfico 44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Grupo 11"/>
                <p:cNvGrpSpPr/>
                <p:nvPr/>
              </p:nvGrpSpPr>
              <p:grpSpPr bwMode="white">
                <a:xfrm>
                  <a:off x="4717584" y="-185007"/>
                  <a:ext cx="4343016" cy="6777793"/>
                  <a:chOff x="-93456" y="-645565"/>
                  <a:chExt cx="4343016" cy="6777793"/>
                </a:xfrm>
                <a:solidFill>
                  <a:schemeClr val="bg2">
                    <a:lumMod val="25000"/>
                  </a:schemeClr>
                </a:solidFill>
              </p:grpSpPr>
              <p:grpSp>
                <p:nvGrpSpPr>
                  <p:cNvPr id="25" name="Grupo 24"/>
                  <p:cNvGrpSpPr/>
                  <p:nvPr/>
                </p:nvGrpSpPr>
                <p:grpSpPr bwMode="white">
                  <a:xfrm>
                    <a:off x="-82320" y="63372"/>
                    <a:ext cx="4320000" cy="2694861"/>
                    <a:chOff x="21000" y="63372"/>
                    <a:chExt cx="4320000" cy="2694861"/>
                  </a:xfrm>
                  <a:grpFill/>
                </p:grpSpPr>
                <p:pic>
                  <p:nvPicPr>
                    <p:cNvPr id="40" name="Gráfico 39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63372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Gráfico 40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Gráfico 41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upo 25"/>
                  <p:cNvGrpSpPr/>
                  <p:nvPr/>
                </p:nvGrpSpPr>
                <p:grpSpPr bwMode="white">
                  <a:xfrm>
                    <a:off x="-82320" y="1326251"/>
                    <a:ext cx="4320000" cy="2773517"/>
                    <a:chOff x="21000" y="-15284"/>
                    <a:chExt cx="4320000" cy="2773517"/>
                  </a:xfrm>
                  <a:grpFill/>
                </p:grpSpPr>
                <p:pic>
                  <p:nvPicPr>
                    <p:cNvPr id="37" name="Gráfico 36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5284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áfico 37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áfico 38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7" name="Grupo 26"/>
                  <p:cNvGrpSpPr/>
                  <p:nvPr/>
                </p:nvGrpSpPr>
                <p:grpSpPr bwMode="white">
                  <a:xfrm>
                    <a:off x="-70440" y="2638435"/>
                    <a:ext cx="4320000" cy="2901333"/>
                    <a:chOff x="21000" y="-143100"/>
                    <a:chExt cx="4320000" cy="2901333"/>
                  </a:xfrm>
                  <a:grpFill/>
                </p:grpSpPr>
                <p:pic>
                  <p:nvPicPr>
                    <p:cNvPr id="34" name="Gráfico 33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Gráfico 34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Gráfico 35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upo 27"/>
                  <p:cNvGrpSpPr/>
                  <p:nvPr/>
                </p:nvGrpSpPr>
                <p:grpSpPr bwMode="white">
                  <a:xfrm>
                    <a:off x="-93456" y="3972228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32" name="Gráfico 31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Gráfico 32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9" name="Grupo 28"/>
                  <p:cNvGrpSpPr/>
                  <p:nvPr/>
                </p:nvGrpSpPr>
                <p:grpSpPr bwMode="white">
                  <a:xfrm>
                    <a:off x="1346544" y="-645565"/>
                    <a:ext cx="2880000" cy="2181333"/>
                    <a:chOff x="1461000" y="576900"/>
                    <a:chExt cx="2880000" cy="2181333"/>
                  </a:xfrm>
                  <a:grpFill/>
                </p:grpSpPr>
                <p:pic>
                  <p:nvPicPr>
                    <p:cNvPr id="30" name="Gráfico 29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Gráfico 30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3" name="Grupo 12"/>
                <p:cNvGrpSpPr/>
                <p:nvPr/>
              </p:nvGrpSpPr>
              <p:grpSpPr bwMode="white">
                <a:xfrm>
                  <a:off x="8858264" y="-9205"/>
                  <a:ext cx="2903016" cy="6777793"/>
                  <a:chOff x="-93456" y="-1365565"/>
                  <a:chExt cx="2903016" cy="6777793"/>
                </a:xfrm>
                <a:solidFill>
                  <a:schemeClr val="bg2">
                    <a:lumMod val="25000"/>
                  </a:schemeClr>
                </a:solidFill>
              </p:grpSpPr>
              <p:grpSp>
                <p:nvGrpSpPr>
                  <p:cNvPr id="14" name="Grupo 13"/>
                  <p:cNvGrpSpPr/>
                  <p:nvPr/>
                </p:nvGrpSpPr>
                <p:grpSpPr bwMode="white">
                  <a:xfrm>
                    <a:off x="-82320" y="-143100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23" name="Gráfico 22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Gráfico 23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" name="Grupo 14"/>
                  <p:cNvGrpSpPr/>
                  <p:nvPr/>
                </p:nvGrpSpPr>
                <p:grpSpPr bwMode="white">
                  <a:xfrm>
                    <a:off x="-82320" y="1198435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21" name="Gráfico 20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Gráfico 21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Grupo 15"/>
                  <p:cNvGrpSpPr/>
                  <p:nvPr/>
                </p:nvGrpSpPr>
                <p:grpSpPr bwMode="white">
                  <a:xfrm>
                    <a:off x="-70440" y="2638435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19" name="Gráfico 18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Gráfico 19"/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" name="Gráfico 16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-93456" y="3972228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Gráfico 17"/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-93456" y="-1365565"/>
                    <a:ext cx="1440000" cy="144000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6" name="Gráfico 55"/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 bwMode="white">
            <a:xfrm>
              <a:off x="10284937" y="633355"/>
              <a:ext cx="1440000" cy="1440000"/>
            </a:xfrm>
            <a:prstGeom prst="rect">
              <a:avLst/>
            </a:prstGeom>
          </p:spPr>
        </p:pic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  <a:endParaRPr lang="es-ES" noProof="0" dirty="0"/>
          </a:p>
          <a:p>
            <a:pPr lvl="1" rtl="0"/>
            <a:r>
              <a:rPr lang="es-ES" noProof="0" dirty="0"/>
              <a:t>Segundo nivel</a:t>
            </a:r>
            <a:endParaRPr lang="es-ES" noProof="0" dirty="0"/>
          </a:p>
          <a:p>
            <a:pPr lvl="2" rtl="0"/>
            <a:r>
              <a:rPr lang="es-ES" noProof="0" dirty="0"/>
              <a:t>Tercer nivel</a:t>
            </a:r>
            <a:endParaRPr lang="es-ES" noProof="0" dirty="0"/>
          </a:p>
          <a:p>
            <a:pPr lvl="3" rtl="0"/>
            <a:r>
              <a:rPr lang="es-ES" noProof="0" dirty="0"/>
              <a:t>Cuarto nivel</a:t>
            </a:r>
            <a:endParaRPr lang="es-ES" noProof="0" dirty="0"/>
          </a:p>
          <a:p>
            <a:pPr lvl="4" rtl="0"/>
            <a:r>
              <a:rPr lang="es-ES" noProof="0" dirty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3D3C4EEC-F499-4A7F-B67B-5709763315B6}" type="slidenum">
              <a:rPr lang="es-ES" noProof="0" smtClean="0"/>
            </a:fld>
            <a:endParaRPr lang="es-E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Verdana" panose="020B0604030504040204" pitchFamily="34" charset="0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/>
          <p:cNvSpPr>
            <a:spLocks noGrp="1"/>
          </p:cNvSpPr>
          <p:nvPr>
            <p:ph type="title"/>
          </p:nvPr>
        </p:nvSpPr>
        <p:spPr>
          <a:xfrm>
            <a:off x="483541" y="26631"/>
            <a:ext cx="6056336" cy="985421"/>
          </a:xfrm>
        </p:spPr>
        <p:txBody>
          <a:bodyPr rtlCol="0"/>
          <a:lstStyle/>
          <a:p>
            <a:pPr rtl="0"/>
            <a:r>
              <a:rPr lang="es-ES" sz="3800" dirty="0"/>
              <a:t>Curso de Limpieza</a:t>
            </a:r>
            <a:endParaRPr lang="es-ES" sz="38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3D3C4EEC-F499-4A7F-B67B-5709763315B6}" type="slidenum">
              <a:rPr lang="es-ES" smtClean="0"/>
            </a:fld>
            <a:endParaRPr lang="es-ES" dirty="0"/>
          </a:p>
        </p:txBody>
      </p:sp>
      <p:pic>
        <p:nvPicPr>
          <p:cNvPr id="17" name="Marcador de posición de imagen 16"/>
          <p:cNvPicPr>
            <a:picLocks noGrp="1" noChangeAspect="1"/>
          </p:cNvPicPr>
          <p:nvPr>
            <p:ph type="pic" idx="19"/>
          </p:nvPr>
        </p:nvPicPr>
        <p:blipFill>
          <a:blip r:embed="rId1"/>
          <a:srcRect t="22146" b="22146"/>
          <a:stretch>
            <a:fillRect/>
          </a:stretch>
        </p:blipFill>
        <p:spPr/>
      </p:pic>
      <p:pic>
        <p:nvPicPr>
          <p:cNvPr id="19" name="Marcador de posición de imagen 18"/>
          <p:cNvPicPr>
            <a:picLocks noGrp="1" noChangeAspect="1"/>
          </p:cNvPicPr>
          <p:nvPr>
            <p:ph type="pic" idx="20"/>
          </p:nvPr>
        </p:nvPicPr>
        <p:blipFill>
          <a:blip r:embed="rId2"/>
          <a:srcRect t="12861" b="12861"/>
          <a:stretch>
            <a:fillRect/>
          </a:stretch>
        </p:blipFill>
        <p:spPr/>
      </p:pic>
      <p:pic>
        <p:nvPicPr>
          <p:cNvPr id="21" name="Marcador de posición de imagen 20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2146" b="22146"/>
          <a:stretch>
            <a:fillRect/>
          </a:stretch>
        </p:blipFill>
        <p:spPr/>
      </p:pic>
      <p:pic>
        <p:nvPicPr>
          <p:cNvPr id="23" name="Marcador de posición de imagen 22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7741" b="27741"/>
          <a:stretch>
            <a:fillRect/>
          </a:stretch>
        </p:blipFill>
        <p:spPr/>
      </p:pic>
      <p:pic>
        <p:nvPicPr>
          <p:cNvPr id="26" name="Marcador de posición de imagen 25"/>
          <p:cNvPicPr>
            <a:picLocks noGrp="1" noChangeAspect="1"/>
          </p:cNvPicPr>
          <p:nvPr>
            <p:ph type="pic" idx="23"/>
          </p:nvPr>
        </p:nvPicPr>
        <p:blipFill>
          <a:blip r:embed="rId5"/>
          <a:srcRect t="12917" b="12917"/>
          <a:stretch>
            <a:fillRect/>
          </a:stretch>
        </p:blipFill>
        <p:spPr/>
      </p:pic>
      <p:pic>
        <p:nvPicPr>
          <p:cNvPr id="28" name="Marcador de posición de imagen 27"/>
          <p:cNvPicPr>
            <a:picLocks noGrp="1" noChangeAspect="1"/>
          </p:cNvPicPr>
          <p:nvPr>
            <p:ph type="pic" idx="24"/>
          </p:nvPr>
        </p:nvPicPr>
        <p:blipFill>
          <a:blip r:embed="rId6"/>
          <a:srcRect t="12901" b="12901"/>
          <a:stretch>
            <a:fillRect/>
          </a:stretch>
        </p:blipFill>
        <p:spPr/>
      </p:pic>
      <p:pic>
        <p:nvPicPr>
          <p:cNvPr id="32" name="Marcador de posición de imagen 31"/>
          <p:cNvPicPr>
            <a:picLocks noGrp="1" noChangeAspect="1"/>
          </p:cNvPicPr>
          <p:nvPr>
            <p:ph type="pic" idx="26"/>
          </p:nvPr>
        </p:nvPicPr>
        <p:blipFill>
          <a:blip r:embed="rId7"/>
          <a:srcRect t="12941" b="12941"/>
          <a:stretch>
            <a:fillRect/>
          </a:stretch>
        </p:blipFill>
        <p:spPr/>
      </p:pic>
      <p:pic>
        <p:nvPicPr>
          <p:cNvPr id="34" name="Marcador de posición de imagen 33"/>
          <p:cNvPicPr>
            <a:picLocks noGrp="1" noChangeAspect="1"/>
          </p:cNvPicPr>
          <p:nvPr>
            <p:ph type="pic" idx="27"/>
          </p:nvPr>
        </p:nvPicPr>
        <p:blipFill>
          <a:blip r:embed="rId8"/>
          <a:srcRect t="12870" b="12870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idx="15"/>
          </p:nvPr>
        </p:nvPicPr>
        <p:blipFill>
          <a:blip r:embed="rId9"/>
          <a:srcRect l="12736" r="12736"/>
          <a:stretch>
            <a:fillRect/>
          </a:stretch>
        </p:blipFill>
        <p:spPr>
          <a:xfrm rot="21362724">
            <a:off x="1262178" y="1326205"/>
            <a:ext cx="4014715" cy="4040531"/>
          </a:xfrm>
        </p:spPr>
      </p:pic>
      <p:pic>
        <p:nvPicPr>
          <p:cNvPr id="56" name="Marcador de posición de imagen 55"/>
          <p:cNvPicPr>
            <a:picLocks noGrp="1" noChangeAspect="1"/>
          </p:cNvPicPr>
          <p:nvPr>
            <p:ph type="pic" idx="25"/>
          </p:nvPr>
        </p:nvPicPr>
        <p:blipFill>
          <a:blip r:embed="rId10"/>
          <a:srcRect t="14427" b="14427"/>
          <a:stretch>
            <a:fillRect/>
          </a:stretch>
        </p:blipFill>
        <p:spPr/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2" ma:contentTypeDescription="Create a new document." ma:contentTypeScope="" ma:versionID="cf6cf056b5324d160236e2ac13572175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308e4927137fd5e63b6be1bd7725299e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5.xml><?xml version="1.0" encoding="utf-8"?>
<ds:datastoreItem xmlns:ds="http://schemas.openxmlformats.org/officeDocument/2006/customXml" ds:itemID="{2A3C850D-5F67-4F89-9398-0E86C3EC8DAD}">
  <ds:schemaRefs/>
</ds:datastoreItem>
</file>

<file path=customXml/itemProps6.xml><?xml version="1.0" encoding="utf-8"?>
<ds:datastoreItem xmlns:ds="http://schemas.openxmlformats.org/officeDocument/2006/customXml" ds:itemID="{5486148A-A20E-4BB0-8CF9-469BFC0B111A}">
  <ds:schemaRefs/>
</ds:datastoreItem>
</file>

<file path=customXml/itemProps7.xml><?xml version="1.0" encoding="utf-8"?>
<ds:datastoreItem xmlns:ds="http://schemas.openxmlformats.org/officeDocument/2006/customXml" ds:itemID="{A1122362-5B6B-4DFE-8A1A-AE987E39035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 de fotografías de graduación</Template>
  <TotalTime>0</TotalTime>
  <Words>18</Words>
  <Application>WPS Presentation</Application>
  <PresentationFormat>Panorámica</PresentationFormat>
  <Paragraphs>4</Paragraphs>
  <Slides>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Verdana</vt:lpstr>
      <vt:lpstr>Levenim MT</vt:lpstr>
      <vt:lpstr>Perpetua Titling MT</vt:lpstr>
      <vt:lpstr>Microsoft YaHei</vt:lpstr>
      <vt:lpstr>Arial Unicode MS</vt:lpstr>
      <vt:lpstr>Calibri</vt:lpstr>
      <vt:lpstr>Tema de Office</vt:lpstr>
      <vt:lpstr>Curso de Limpieza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 de graduación</dc:title>
  <dc:creator>50000-IS Elena Bermejo Fernández</dc:creator>
  <cp:lastModifiedBy>Elena Bermejo</cp:lastModifiedBy>
  <cp:revision>3</cp:revision>
  <dcterms:created xsi:type="dcterms:W3CDTF">2024-10-11T10:14:00Z</dcterms:created>
  <dcterms:modified xsi:type="dcterms:W3CDTF">2024-10-11T10:40:15Z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ICV">
    <vt:lpwstr>F1977E5D569D465980FEC94953B6731E_12</vt:lpwstr>
  </property>
  <property fmtid="{D5CDD505-2E9C-101B-9397-08002B2CF9AE}" pid="4" name="KSOProductBuildVer">
    <vt:lpwstr>3082-12.2.0.18283</vt:lpwstr>
  </property>
</Properties>
</file>